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Lst>
  <p:notesMasterIdLst>
    <p:notesMasterId r:id="rId16"/>
  </p:notesMasterIdLst>
  <p:handoutMasterIdLst>
    <p:handoutMasterId r:id="rId17"/>
  </p:handoutMasterIdLst>
  <p:sldIdLst>
    <p:sldId id="1779" r:id="rId6"/>
    <p:sldId id="1800" r:id="rId7"/>
    <p:sldId id="1801" r:id="rId8"/>
    <p:sldId id="1802" r:id="rId9"/>
    <p:sldId id="1803" r:id="rId10"/>
    <p:sldId id="1804" r:id="rId11"/>
    <p:sldId id="1806" r:id="rId12"/>
    <p:sldId id="1807" r:id="rId13"/>
    <p:sldId id="1808" r:id="rId14"/>
    <p:sldId id="1810" r:id="rId15"/>
  </p:sldIdLst>
  <p:sldSz cx="9144000" cy="6858000" type="screen4x3"/>
  <p:notesSz cx="9945688" cy="6858000"/>
  <p:defaultTextStyle>
    <a:defPPr>
      <a:defRPr lang="en-US"/>
    </a:defPPr>
    <a:lvl1pPr algn="l" defTabSz="1030288" rtl="0" fontAlgn="base">
      <a:spcBef>
        <a:spcPct val="0"/>
      </a:spcBef>
      <a:spcAft>
        <a:spcPct val="0"/>
      </a:spcAft>
      <a:defRPr sz="2000" kern="1200">
        <a:solidFill>
          <a:schemeClr val="tx1"/>
        </a:solidFill>
        <a:latin typeface="Arial" charset="0"/>
        <a:ea typeface="ＭＳ Ｐゴシック" charset="0"/>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ＭＳ Ｐゴシック" charset="0"/>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ＭＳ Ｐゴシック" charset="0"/>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ＭＳ Ｐゴシック" charset="0"/>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ＭＳ Ｐゴシック" charset="0"/>
        <a:cs typeface="Arial" charset="0"/>
      </a:defRPr>
    </a:lvl5pPr>
    <a:lvl6pPr marL="2286000" algn="l" defTabSz="457200" rtl="0" eaLnBrk="1" latinLnBrk="0" hangingPunct="1">
      <a:defRPr sz="2000" kern="1200">
        <a:solidFill>
          <a:schemeClr val="tx1"/>
        </a:solidFill>
        <a:latin typeface="Arial" charset="0"/>
        <a:ea typeface="ＭＳ Ｐゴシック" charset="0"/>
        <a:cs typeface="Arial" charset="0"/>
      </a:defRPr>
    </a:lvl6pPr>
    <a:lvl7pPr marL="2743200" algn="l" defTabSz="457200" rtl="0" eaLnBrk="1" latinLnBrk="0" hangingPunct="1">
      <a:defRPr sz="2000" kern="1200">
        <a:solidFill>
          <a:schemeClr val="tx1"/>
        </a:solidFill>
        <a:latin typeface="Arial" charset="0"/>
        <a:ea typeface="ＭＳ Ｐゴシック" charset="0"/>
        <a:cs typeface="Arial" charset="0"/>
      </a:defRPr>
    </a:lvl7pPr>
    <a:lvl8pPr marL="3200400" algn="l" defTabSz="457200" rtl="0" eaLnBrk="1" latinLnBrk="0" hangingPunct="1">
      <a:defRPr sz="2000" kern="1200">
        <a:solidFill>
          <a:schemeClr val="tx1"/>
        </a:solidFill>
        <a:latin typeface="Arial" charset="0"/>
        <a:ea typeface="ＭＳ Ｐゴシック" charset="0"/>
        <a:cs typeface="Arial" charset="0"/>
      </a:defRPr>
    </a:lvl8pPr>
    <a:lvl9pPr marL="3657600" algn="l" defTabSz="457200" rtl="0" eaLnBrk="1" latinLnBrk="0" hangingPunct="1">
      <a:defRPr sz="2000"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Default Section" id="{A0B7C52A-4EDA-5649-8571-EFF014CC3305}">
          <p14:sldIdLst>
            <p14:sldId id="1779"/>
            <p14:sldId id="1800"/>
            <p14:sldId id="1801"/>
            <p14:sldId id="1802"/>
            <p14:sldId id="1803"/>
            <p14:sldId id="1804"/>
            <p14:sldId id="1806"/>
            <p14:sldId id="1807"/>
            <p14:sldId id="1808"/>
            <p14:sldId id="18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3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7B2"/>
    <a:srgbClr val="3C5EAC"/>
    <a:srgbClr val="C2C4C8"/>
    <a:srgbClr val="767E87"/>
    <a:srgbClr val="DC002A"/>
    <a:srgbClr val="F58E3C"/>
    <a:srgbClr val="407DD6"/>
    <a:srgbClr val="F37619"/>
    <a:srgbClr val="C96516"/>
    <a:srgbClr val="B000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5"/>
    <p:restoredTop sz="81833"/>
  </p:normalViewPr>
  <p:slideViewPr>
    <p:cSldViewPr snapToGrid="0">
      <p:cViewPr varScale="1">
        <p:scale>
          <a:sx n="85" d="100"/>
          <a:sy n="85" d="100"/>
        </p:scale>
        <p:origin x="1960" y="16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160"/>
        <p:guide pos="31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3"/>
          </p:nvPr>
        </p:nvSpPr>
        <p:spPr>
          <a:xfrm>
            <a:off x="9532938" y="228600"/>
            <a:ext cx="41275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Book Antiqua" charset="0"/>
                <a:cs typeface="FontAwesome" charset="0"/>
              </a:defRPr>
            </a:lvl1pPr>
          </a:lstStyle>
          <a:p>
            <a:fld id="{125F4990-16E1-F74B-A798-6FF1A1E2725C}" type="slidenum">
              <a:rPr lang="en-US"/>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10063" cy="342900"/>
          </a:xfrm>
          <a:prstGeom prst="rect">
            <a:avLst/>
          </a:prstGeom>
        </p:spPr>
        <p:txBody>
          <a:bodyPr vert="horz" lIns="91440" tIns="45720" rIns="91440" bIns="45720" rtlCol="0"/>
          <a:lstStyle>
            <a:lvl1pPr algn="l" defTabSz="1031626" fontAlgn="auto">
              <a:spcBef>
                <a:spcPts val="0"/>
              </a:spcBef>
              <a:spcAft>
                <a:spcPts val="0"/>
              </a:spcAft>
              <a:defRPr sz="1200" dirty="0" smtClean="0">
                <a:latin typeface="+mn-lt"/>
                <a:ea typeface="+mn-ea"/>
                <a:cs typeface="+mn-cs"/>
              </a:defRPr>
            </a:lvl1pPr>
          </a:lstStyle>
          <a:p>
            <a:pPr>
              <a:defRPr/>
            </a:pPr>
            <a:r>
              <a:rPr lang="en-US"/>
              <a:t>My First Template</a:t>
            </a:r>
          </a:p>
        </p:txBody>
      </p:sp>
      <p:sp>
        <p:nvSpPr>
          <p:cNvPr id="3" name="Date Placeholder 2"/>
          <p:cNvSpPr>
            <a:spLocks noGrp="1"/>
          </p:cNvSpPr>
          <p:nvPr>
            <p:ph type="dt" idx="1"/>
          </p:nvPr>
        </p:nvSpPr>
        <p:spPr>
          <a:xfrm>
            <a:off x="5634038" y="0"/>
            <a:ext cx="4310062"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FontAwesome" charset="0"/>
              </a:defRPr>
            </a:lvl1pPr>
          </a:lstStyle>
          <a:p>
            <a:fld id="{B429EA1B-7012-F74F-A4A5-AF9B9E678285}" type="datetimeFigureOut">
              <a:rPr lang="en-US"/>
              <a:pPr/>
              <a:t>10/24/18</a:t>
            </a:fld>
            <a:endParaRPr lang="en-US"/>
          </a:p>
        </p:txBody>
      </p:sp>
      <p:sp>
        <p:nvSpPr>
          <p:cNvPr id="4" name="Slide Image Placeholder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95363" y="3257550"/>
            <a:ext cx="795655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4310063" cy="342900"/>
          </a:xfrm>
          <a:prstGeom prst="rect">
            <a:avLst/>
          </a:prstGeom>
        </p:spPr>
        <p:txBody>
          <a:bodyPr vert="horz" lIns="91440" tIns="45720" rIns="91440" bIns="45720" rtlCol="0" anchor="b"/>
          <a:lstStyle>
            <a:lvl1pPr algn="l" defTabSz="1031626" fontAlgn="auto">
              <a:spcBef>
                <a:spcPts val="0"/>
              </a:spcBef>
              <a:spcAft>
                <a:spcPts val="0"/>
              </a:spcAft>
              <a:defRPr sz="1200" dirty="0" smtClean="0">
                <a:latin typeface="+mn-lt"/>
                <a:ea typeface="+mn-ea"/>
                <a:cs typeface="+mn-cs"/>
              </a:defRPr>
            </a:lvl1pPr>
          </a:lstStyle>
          <a:p>
            <a:pPr>
              <a:defRPr/>
            </a:pPr>
            <a:r>
              <a:rPr lang="en-US"/>
              <a:t>This is me Adam</a:t>
            </a:r>
          </a:p>
        </p:txBody>
      </p:sp>
      <p:sp>
        <p:nvSpPr>
          <p:cNvPr id="7" name="Slide Number Placeholder 6"/>
          <p:cNvSpPr>
            <a:spLocks noGrp="1"/>
          </p:cNvSpPr>
          <p:nvPr>
            <p:ph type="sldNum" sz="quarter" idx="5"/>
          </p:nvPr>
        </p:nvSpPr>
        <p:spPr>
          <a:xfrm>
            <a:off x="5634038" y="6513513"/>
            <a:ext cx="4310062"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FontAwesome" charset="0"/>
              </a:defRPr>
            </a:lvl1pPr>
          </a:lstStyle>
          <a:p>
            <a:fld id="{5B811B9F-06CD-0145-ACB9-FEAA6F87E136}"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notesStyle>
    <a:lvl1pPr algn="l" defTabSz="1030288" rtl="0" fontAlgn="base">
      <a:spcBef>
        <a:spcPct val="30000"/>
      </a:spcBef>
      <a:spcAft>
        <a:spcPct val="0"/>
      </a:spcAft>
      <a:defRPr sz="1400" kern="1200">
        <a:solidFill>
          <a:schemeClr val="tx1"/>
        </a:solidFill>
        <a:latin typeface="+mn-lt"/>
        <a:ea typeface="ＭＳ Ｐゴシック" charset="0"/>
        <a:cs typeface="+mn-cs"/>
      </a:defRPr>
    </a:lvl1pPr>
    <a:lvl2pPr marL="514350" algn="l" defTabSz="1030288" rtl="0" fontAlgn="base">
      <a:spcBef>
        <a:spcPct val="30000"/>
      </a:spcBef>
      <a:spcAft>
        <a:spcPct val="0"/>
      </a:spcAft>
      <a:defRPr sz="1400" kern="1200">
        <a:solidFill>
          <a:schemeClr val="tx1"/>
        </a:solidFill>
        <a:latin typeface="+mn-lt"/>
        <a:ea typeface="ＭＳ Ｐゴシック" charset="0"/>
        <a:cs typeface="+mn-cs"/>
      </a:defRPr>
    </a:lvl2pPr>
    <a:lvl3pPr marL="1030288" algn="l" defTabSz="1030288" rtl="0" fontAlgn="base">
      <a:spcBef>
        <a:spcPct val="30000"/>
      </a:spcBef>
      <a:spcAft>
        <a:spcPct val="0"/>
      </a:spcAft>
      <a:defRPr sz="1400" kern="1200">
        <a:solidFill>
          <a:schemeClr val="tx1"/>
        </a:solidFill>
        <a:latin typeface="+mn-lt"/>
        <a:ea typeface="ＭＳ Ｐゴシック" charset="0"/>
        <a:cs typeface="+mn-cs"/>
      </a:defRPr>
    </a:lvl3pPr>
    <a:lvl4pPr marL="1546225" algn="l" defTabSz="1030288" rtl="0" fontAlgn="base">
      <a:spcBef>
        <a:spcPct val="30000"/>
      </a:spcBef>
      <a:spcAft>
        <a:spcPct val="0"/>
      </a:spcAft>
      <a:defRPr sz="1400" kern="1200">
        <a:solidFill>
          <a:schemeClr val="tx1"/>
        </a:solidFill>
        <a:latin typeface="+mn-lt"/>
        <a:ea typeface="ＭＳ Ｐゴシック" charset="0"/>
        <a:cs typeface="+mn-cs"/>
      </a:defRPr>
    </a:lvl4pPr>
    <a:lvl5pPr marL="2062163" algn="l" defTabSz="1030288" rtl="0" fontAlgn="base">
      <a:spcBef>
        <a:spcPct val="30000"/>
      </a:spcBef>
      <a:spcAft>
        <a:spcPct val="0"/>
      </a:spcAft>
      <a:defRPr sz="1400" kern="1200">
        <a:solidFill>
          <a:schemeClr val="tx1"/>
        </a:solidFill>
        <a:latin typeface="+mn-lt"/>
        <a:ea typeface="ＭＳ Ｐゴシック" charset="0"/>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143117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buSzPct val="25000"/>
            </a:pPr>
            <a:r>
              <a:rPr lang="en-US" sz="1400" dirty="0">
                <a:solidFill>
                  <a:srgbClr val="52696A"/>
                </a:solidFill>
                <a:latin typeface="Calibri" panose="020F0502020204030204" pitchFamily="34" charset="0"/>
                <a:ea typeface="Questrial"/>
                <a:cs typeface="Questrial"/>
                <a:sym typeface="Questrial"/>
              </a:rPr>
              <a:t>Before</a:t>
            </a:r>
            <a:r>
              <a:rPr lang="en-US" sz="1400" baseline="0" dirty="0">
                <a:solidFill>
                  <a:srgbClr val="52696A"/>
                </a:solidFill>
                <a:latin typeface="Calibri" panose="020F0502020204030204" pitchFamily="34" charset="0"/>
                <a:ea typeface="Questrial"/>
                <a:cs typeface="Questrial"/>
                <a:sym typeface="Questrial"/>
              </a:rPr>
              <a:t> we start talking about who we are, l</a:t>
            </a:r>
            <a:r>
              <a:rPr lang="en-US" sz="1400" dirty="0">
                <a:solidFill>
                  <a:srgbClr val="52696A"/>
                </a:solidFill>
                <a:latin typeface="Calibri" panose="020F0502020204030204" pitchFamily="34" charset="0"/>
                <a:ea typeface="Questrial"/>
                <a:cs typeface="Questrial"/>
                <a:sym typeface="Questrial"/>
              </a:rPr>
              <a:t>et’s talk first about what you want, and why you want it. It’s not terribly complicated – you want to</a:t>
            </a:r>
            <a:r>
              <a:rPr lang="en-US" sz="1400" baseline="0" dirty="0">
                <a:solidFill>
                  <a:srgbClr val="52696A"/>
                </a:solidFill>
                <a:latin typeface="Calibri" panose="020F0502020204030204" pitchFamily="34" charset="0"/>
                <a:ea typeface="Questrial"/>
                <a:cs typeface="Questrial"/>
                <a:sym typeface="Questrial"/>
              </a:rPr>
              <a:t> protect your data – your employee data, your customer’s data, your intellectual property. You want to prevent data from getting into the wrong hands and want to show local, state and federal legislation that you have implemented the right processes and procedures in case it does. </a:t>
            </a:r>
            <a:r>
              <a:rPr lang="en-US" sz="1400" dirty="0">
                <a:solidFill>
                  <a:srgbClr val="52696A"/>
                </a:solidFill>
                <a:latin typeface="Calibri" panose="020F0502020204030204" pitchFamily="34" charset="0"/>
                <a:ea typeface="Questrial"/>
                <a:cs typeface="Questrial"/>
                <a:sym typeface="Questrial"/>
              </a:rPr>
              <a:t> </a:t>
            </a:r>
          </a:p>
          <a:p>
            <a:pPr lvl="0">
              <a:buSzPct val="25000"/>
            </a:pPr>
            <a:endParaRPr lang="en-US" sz="1400" dirty="0">
              <a:solidFill>
                <a:srgbClr val="52696A"/>
              </a:solidFill>
              <a:latin typeface="Calibri" panose="020F0502020204030204" pitchFamily="34" charset="0"/>
              <a:ea typeface="Questrial"/>
              <a:cs typeface="Questrial"/>
              <a:sym typeface="Questrial"/>
            </a:endParaRPr>
          </a:p>
          <a:p>
            <a:pPr marL="0" marR="0" lvl="0" indent="0" algn="l" defTabSz="1030288" rtl="0" eaLnBrk="1" fontAlgn="base" latinLnBrk="0" hangingPunct="1">
              <a:lnSpc>
                <a:spcPct val="100000"/>
              </a:lnSpc>
              <a:spcBef>
                <a:spcPct val="30000"/>
              </a:spcBef>
              <a:spcAft>
                <a:spcPct val="0"/>
              </a:spcAft>
              <a:buClrTx/>
              <a:buSzPct val="25000"/>
              <a:buFontTx/>
              <a:buNone/>
              <a:tabLst/>
              <a:defRPr/>
            </a:pPr>
            <a:r>
              <a:rPr lang="en-US" sz="1400" dirty="0">
                <a:solidFill>
                  <a:srgbClr val="52696A"/>
                </a:solidFill>
                <a:latin typeface="Calibri" panose="020F0502020204030204" pitchFamily="34" charset="0"/>
                <a:ea typeface="Questrial"/>
                <a:cs typeface="Questrial"/>
                <a:sym typeface="Questrial"/>
              </a:rPr>
              <a:t>And in today’s world – this is tough. We</a:t>
            </a:r>
            <a:r>
              <a:rPr lang="en-US" sz="1400" baseline="0" dirty="0">
                <a:solidFill>
                  <a:srgbClr val="52696A"/>
                </a:solidFill>
                <a:latin typeface="Calibri" panose="020F0502020204030204" pitchFamily="34" charset="0"/>
                <a:ea typeface="Questrial"/>
                <a:cs typeface="Questrial"/>
                <a:sym typeface="Questrial"/>
              </a:rPr>
              <a:t> love this quote because i</a:t>
            </a:r>
            <a:r>
              <a:rPr lang="en-US" sz="1400" dirty="0">
                <a:solidFill>
                  <a:srgbClr val="52696A"/>
                </a:solidFill>
                <a:latin typeface="Calibri" panose="020F0502020204030204" pitchFamily="34" charset="0"/>
                <a:ea typeface="Questrial"/>
                <a:cs typeface="Questrial"/>
                <a:sym typeface="Questrial"/>
              </a:rPr>
              <a:t>t isn’t whether</a:t>
            </a:r>
            <a:r>
              <a:rPr lang="en-US" sz="1400" baseline="0" dirty="0">
                <a:solidFill>
                  <a:srgbClr val="52696A"/>
                </a:solidFill>
                <a:latin typeface="Calibri" panose="020F0502020204030204" pitchFamily="34" charset="0"/>
                <a:ea typeface="Questrial"/>
                <a:cs typeface="Questrial"/>
                <a:sym typeface="Questrial"/>
              </a:rPr>
              <a:t> or not you will be breached – the question is when have you been breached and how many times?  Are you aware of a situation within your organization where you have been </a:t>
            </a:r>
            <a:r>
              <a:rPr lang="en-US" sz="1400" baseline="0" dirty="0" err="1">
                <a:solidFill>
                  <a:srgbClr val="52696A"/>
                </a:solidFill>
                <a:latin typeface="Calibri" panose="020F0502020204030204" pitchFamily="34" charset="0"/>
                <a:ea typeface="Questrial"/>
                <a:cs typeface="Questrial"/>
                <a:sym typeface="Questrial"/>
              </a:rPr>
              <a:t>exfiltrated</a:t>
            </a:r>
            <a:r>
              <a:rPr lang="en-US" sz="1400" baseline="0" dirty="0">
                <a:solidFill>
                  <a:srgbClr val="52696A"/>
                </a:solidFill>
                <a:latin typeface="Calibri" panose="020F0502020204030204" pitchFamily="34" charset="0"/>
                <a:ea typeface="Questrial"/>
                <a:cs typeface="Questrial"/>
                <a:sym typeface="Questrial"/>
              </a:rPr>
              <a:t>? With so much money being spent on security, why do breaches continue to happen?  Well, we will show you that traditional security methods aren’t enough.  Firewalls, encryption, and control access – to name a few - provide a level of protection, but we will show you how you can add another layer that can reduce the impact when in fact you are breach.  </a:t>
            </a:r>
          </a:p>
          <a:p>
            <a:pPr marL="0" marR="0" lvl="0" indent="0" algn="l" defTabSz="1030288" rtl="0" eaLnBrk="1" fontAlgn="base" latinLnBrk="0" hangingPunct="1">
              <a:lnSpc>
                <a:spcPct val="100000"/>
              </a:lnSpc>
              <a:spcBef>
                <a:spcPct val="30000"/>
              </a:spcBef>
              <a:spcAft>
                <a:spcPct val="0"/>
              </a:spcAft>
              <a:buClrTx/>
              <a:buSzPct val="25000"/>
              <a:buFontTx/>
              <a:buNone/>
              <a:tabLst/>
              <a:defRPr/>
            </a:pPr>
            <a:endParaRPr lang="en-US" sz="1400" dirty="0">
              <a:solidFill>
                <a:srgbClr val="52696A"/>
              </a:solidFill>
              <a:latin typeface="Calibri" panose="020F0502020204030204" pitchFamily="34" charset="0"/>
              <a:ea typeface="Questrial"/>
              <a:cs typeface="Questrial"/>
              <a:sym typeface="Questrial"/>
            </a:endParaRPr>
          </a:p>
          <a:p>
            <a:pPr marL="0" marR="0" lvl="0" indent="0" algn="l" defTabSz="1030288" rtl="0" eaLnBrk="1" fontAlgn="base" latinLnBrk="0" hangingPunct="1">
              <a:lnSpc>
                <a:spcPct val="100000"/>
              </a:lnSpc>
              <a:spcBef>
                <a:spcPct val="30000"/>
              </a:spcBef>
              <a:spcAft>
                <a:spcPct val="0"/>
              </a:spcAft>
              <a:buClrTx/>
              <a:buSzTx/>
              <a:buFontTx/>
              <a:buNone/>
              <a:tabLst/>
              <a:defRPr/>
            </a:pPr>
            <a:r>
              <a:rPr lang="en-US" sz="1400" b="0" i="0" kern="1200" dirty="0">
                <a:solidFill>
                  <a:schemeClr val="tx1"/>
                </a:solidFill>
                <a:effectLst/>
                <a:latin typeface="+mn-lt"/>
                <a:ea typeface="ＭＳ Ｐゴシック" charset="0"/>
                <a:cs typeface="+mn-cs"/>
              </a:rPr>
              <a:t>The</a:t>
            </a:r>
            <a:r>
              <a:rPr lang="en-US" sz="1400" b="0" i="0" kern="1200" baseline="0" dirty="0">
                <a:solidFill>
                  <a:schemeClr val="tx1"/>
                </a:solidFill>
                <a:effectLst/>
                <a:latin typeface="+mn-lt"/>
                <a:ea typeface="ＭＳ Ｐゴシック" charset="0"/>
                <a:cs typeface="+mn-cs"/>
              </a:rPr>
              <a:t> </a:t>
            </a:r>
            <a:r>
              <a:rPr lang="en-US" sz="1400" b="0" i="0" kern="1200" dirty="0">
                <a:solidFill>
                  <a:schemeClr val="tx1"/>
                </a:solidFill>
                <a:effectLst/>
                <a:latin typeface="+mn-lt"/>
                <a:ea typeface="ＭＳ Ｐゴシック" charset="0"/>
                <a:cs typeface="+mn-cs"/>
              </a:rPr>
              <a:t>increasing sophistication of hackers and the skillsets they possess to break into organizations is undeniable. To ensure sensitive data remains safe and out of the grip of criminal hackers, organizations need to rethink how and where they are investing their security budgets.  It is also important to note that </a:t>
            </a:r>
            <a:r>
              <a:rPr lang="en-US" sz="1400" b="0" i="0" kern="1200" dirty="0">
                <a:solidFill>
                  <a:srgbClr val="52696A"/>
                </a:solidFill>
                <a:effectLst/>
                <a:latin typeface="Calibri" panose="020F0502020204030204" pitchFamily="34" charset="0"/>
                <a:ea typeface="Questrial"/>
                <a:cs typeface="Questrial"/>
                <a:sym typeface="Questrial"/>
              </a:rPr>
              <a:t>c</a:t>
            </a:r>
            <a:r>
              <a:rPr lang="en-US" sz="1400" dirty="0">
                <a:solidFill>
                  <a:srgbClr val="52696A"/>
                </a:solidFill>
                <a:latin typeface="Calibri" panose="020F0502020204030204" pitchFamily="34" charset="0"/>
                <a:ea typeface="Questrial"/>
                <a:cs typeface="Questrial"/>
                <a:sym typeface="Questrial"/>
              </a:rPr>
              <a:t>ompliance doesn’t mean security!!!  </a:t>
            </a:r>
          </a:p>
          <a:p>
            <a:pPr fontAlgn="base"/>
            <a:endParaRPr lang="en-US" sz="1400" b="0" i="0" kern="1200" dirty="0">
              <a:solidFill>
                <a:schemeClr val="tx1"/>
              </a:solidFill>
              <a:effectLst/>
              <a:latin typeface="+mn-lt"/>
              <a:ea typeface="ＭＳ Ｐゴシック" charset="0"/>
              <a:cs typeface="+mn-cs"/>
            </a:endParaRPr>
          </a:p>
          <a:p>
            <a:pPr fontAlgn="base"/>
            <a:r>
              <a:rPr lang="en-US" sz="1400" b="0" i="0" kern="1200" dirty="0">
                <a:solidFill>
                  <a:schemeClr val="tx1"/>
                </a:solidFill>
                <a:effectLst/>
                <a:latin typeface="+mn-lt"/>
                <a:ea typeface="ＭＳ Ｐゴシック" charset="0"/>
                <a:cs typeface="+mn-cs"/>
              </a:rPr>
              <a:t>It is now imperative for businesses to focus on being proactive to minimize the potentially devastating effect of a data breach or a compromise.</a:t>
            </a:r>
          </a:p>
          <a:p>
            <a:pPr fontAlgn="base"/>
            <a:endParaRPr lang="en-US" sz="1400" b="0" i="0" kern="1200" dirty="0">
              <a:solidFill>
                <a:schemeClr val="tx1"/>
              </a:solidFill>
              <a:effectLst/>
              <a:latin typeface="+mn-lt"/>
              <a:ea typeface="ＭＳ Ｐゴシック" charset="0"/>
              <a:cs typeface="+mn-cs"/>
              <a:sym typeface="Questrial"/>
            </a:endParaRPr>
          </a:p>
          <a:p>
            <a:pPr fontAlgn="base"/>
            <a:r>
              <a:rPr lang="en-US" sz="1400" b="0" i="0" kern="1200" dirty="0">
                <a:solidFill>
                  <a:schemeClr val="tx1"/>
                </a:solidFill>
                <a:effectLst/>
                <a:latin typeface="+mn-lt"/>
                <a:ea typeface="ＭＳ Ｐゴシック" charset="0"/>
                <a:cs typeface="+mn-cs"/>
                <a:sym typeface="Questrial"/>
              </a:rPr>
              <a:t>Potential questions</a:t>
            </a:r>
            <a:r>
              <a:rPr lang="en-US" sz="1400" b="0" i="0" kern="1200" baseline="0" dirty="0">
                <a:solidFill>
                  <a:schemeClr val="tx1"/>
                </a:solidFill>
                <a:effectLst/>
                <a:latin typeface="+mn-lt"/>
                <a:ea typeface="ＭＳ Ｐゴシック" charset="0"/>
                <a:cs typeface="+mn-cs"/>
                <a:sym typeface="Questrial"/>
              </a:rPr>
              <a:t> to ask here: </a:t>
            </a:r>
          </a:p>
          <a:p>
            <a:pPr fontAlgn="base"/>
            <a:r>
              <a:rPr lang="en-US" sz="1400" dirty="0">
                <a:solidFill>
                  <a:srgbClr val="52696A"/>
                </a:solidFill>
                <a:latin typeface="Calibri" panose="020F0502020204030204" pitchFamily="34" charset="0"/>
                <a:ea typeface="Questrial"/>
                <a:cs typeface="Questrial"/>
                <a:sym typeface="Questrial"/>
              </a:rPr>
              <a:t>Are you classifying</a:t>
            </a:r>
            <a:r>
              <a:rPr lang="en-US" sz="1400" baseline="0" dirty="0">
                <a:solidFill>
                  <a:srgbClr val="52696A"/>
                </a:solidFill>
                <a:latin typeface="Calibri" panose="020F0502020204030204" pitchFamily="34" charset="0"/>
                <a:ea typeface="Questrial"/>
                <a:cs typeface="Questrial"/>
                <a:sym typeface="Questrial"/>
              </a:rPr>
              <a:t> your data?</a:t>
            </a:r>
          </a:p>
          <a:p>
            <a:pPr fontAlgn="base"/>
            <a:r>
              <a:rPr lang="en-US" sz="1400" baseline="0" dirty="0">
                <a:solidFill>
                  <a:srgbClr val="52696A"/>
                </a:solidFill>
                <a:latin typeface="Calibri" panose="020F0502020204030204" pitchFamily="34" charset="0"/>
                <a:ea typeface="Questrial"/>
                <a:cs typeface="Questrial"/>
                <a:sym typeface="Questrial"/>
              </a:rPr>
              <a:t>What security programs are you currently using?</a:t>
            </a:r>
            <a:endParaRPr lang="en-US" sz="1400" dirty="0">
              <a:solidFill>
                <a:srgbClr val="52696A"/>
              </a:solidFill>
              <a:latin typeface="Calibri" panose="020F0502020204030204" pitchFamily="34" charset="0"/>
              <a:ea typeface="Questrial"/>
              <a:cs typeface="Questrial"/>
              <a:sym typeface="Questrial"/>
            </a:endParaRPr>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13581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a typeface="Arial" charset="0"/>
              </a:rPr>
              <a:t>Include data end-of-life (erasure) with auditable reporting into your cloud security eco system.</a:t>
            </a:r>
          </a:p>
          <a:p>
            <a:endParaRPr lang="en-US" dirty="0"/>
          </a:p>
          <a:p>
            <a:r>
              <a:rPr lang="en-US" dirty="0"/>
              <a:t>As we transition to Cloud Computing, our traditional methods of securing data are challenged by cloud-based architectures. Elasticity, multi-tenancy, new physical and logical architectures, and abstracted controls require new data security strategies. With many cloud deployments we are also transferring data to external — or even public — environments, in ways that would have been unthinkable only a few years ago.</a:t>
            </a:r>
          </a:p>
          <a:p>
            <a:endParaRPr lang="en-US" dirty="0"/>
          </a:p>
          <a:p>
            <a:r>
              <a:rPr lang="en-US" dirty="0"/>
              <a:t>The Data Security Lifecycle is different from Information Lifecycle Management, reflecting the different needs of the security audience. The Data Security Lifecycle consists of these</a:t>
            </a:r>
            <a:r>
              <a:rPr lang="en-US" baseline="0" dirty="0"/>
              <a:t> six phases.</a:t>
            </a:r>
            <a:endParaRPr lang="en-US" dirty="0"/>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24224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t>
            </a:r>
            <a:r>
              <a:rPr lang="en-US" baseline="0" dirty="0"/>
              <a:t>encryption isn’t enough.  Data erasure provides another layer to data security around your network, physical assets and applications.  Because if the data is erased, it can’t be stolen.  Encryption can prevent unauthorized access, however – it has gaps.  Most of it is based on drive encryption – which is unlocked when the system is being operated.  Key management is always a challenge and some employees are actually ordered to unlock encryption when traveling.  </a:t>
            </a:r>
          </a:p>
          <a:p>
            <a:endParaRPr lang="en-US" baseline="0" dirty="0"/>
          </a:p>
          <a:p>
            <a:r>
              <a:rPr lang="en-US" baseline="0" dirty="0"/>
              <a:t>Although we do support encryption in our software, we highly recommend that you provide an added layer of security via data erasure.  </a:t>
            </a: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196726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30288" rtl="0" eaLnBrk="1" fontAlgn="base" latinLnBrk="0" hangingPunct="1">
              <a:lnSpc>
                <a:spcPct val="100000"/>
              </a:lnSpc>
              <a:spcBef>
                <a:spcPct val="0"/>
              </a:spcBef>
              <a:spcAft>
                <a:spcPct val="0"/>
              </a:spcAft>
              <a:buClrTx/>
              <a:buSzTx/>
              <a:buFontTx/>
              <a:buNone/>
              <a:tabLst/>
              <a:defRPr/>
            </a:pPr>
            <a:r>
              <a:rPr lang="en-US" dirty="0">
                <a:latin typeface="Calibri" charset="0"/>
              </a:rPr>
              <a:t>So when should</a:t>
            </a:r>
            <a:r>
              <a:rPr lang="en-US" baseline="0" dirty="0">
                <a:latin typeface="Calibri" charset="0"/>
              </a:rPr>
              <a:t> you absolutely use data erasure?  These are some of the most common ways – although it is important for us to do a thorough analysis of your current infrastructure to determine gaps and how erasure could fill those gaps.  </a:t>
            </a:r>
          </a:p>
          <a:p>
            <a:pPr marL="0" marR="0" indent="0" algn="l" defTabSz="1030288" rtl="0" eaLnBrk="1" fontAlgn="base" latinLnBrk="0" hangingPunct="1">
              <a:lnSpc>
                <a:spcPct val="100000"/>
              </a:lnSpc>
              <a:spcBef>
                <a:spcPct val="0"/>
              </a:spcBef>
              <a:spcAft>
                <a:spcPct val="0"/>
              </a:spcAft>
              <a:buClrTx/>
              <a:buSzTx/>
              <a:buFontTx/>
              <a:buNone/>
              <a:tabLst/>
              <a:defRPr/>
            </a:pPr>
            <a:endParaRPr lang="en-US" baseline="0" dirty="0">
              <a:latin typeface="Calibri" charset="0"/>
            </a:endParaRPr>
          </a:p>
          <a:p>
            <a:pPr marL="0" marR="0" lvl="0" indent="0" algn="l" defTabSz="1030288" rtl="0" eaLnBrk="1" fontAlgn="base" latinLnBrk="0" hangingPunct="1">
              <a:lnSpc>
                <a:spcPct val="100000"/>
              </a:lnSpc>
              <a:spcBef>
                <a:spcPct val="0"/>
              </a:spcBef>
              <a:spcAft>
                <a:spcPct val="0"/>
              </a:spcAft>
              <a:buClrTx/>
              <a:buSzTx/>
              <a:buFontTx/>
              <a:buNone/>
              <a:tabLst/>
              <a:defRPr/>
            </a:pPr>
            <a:r>
              <a:rPr lang="en-GB" dirty="0">
                <a:effectLst/>
              </a:rPr>
              <a:t>The Global </a:t>
            </a:r>
            <a:r>
              <a:rPr lang="en-GB" dirty="0" err="1">
                <a:effectLst/>
              </a:rPr>
              <a:t>Databerg</a:t>
            </a:r>
            <a:r>
              <a:rPr lang="en-GB" dirty="0">
                <a:effectLst/>
              </a:rPr>
              <a:t> Report found that only 15 percent of organizational data was business critical. The other 85 percent was either redundant, obsolete, trivial, or considered dark data. - See more at: http://</a:t>
            </a:r>
            <a:r>
              <a:rPr lang="en-GB" dirty="0" err="1">
                <a:effectLst/>
              </a:rPr>
              <a:t>blog.shi.com</a:t>
            </a:r>
            <a:r>
              <a:rPr lang="en-GB" dirty="0">
                <a:effectLst/>
              </a:rPr>
              <a:t>/2016/07/05/heres-why-unstructured-data-is-putting-your-organization-at-risk/#.WLm0-IWcHIW</a:t>
            </a:r>
            <a:endParaRPr lang="en-US" dirty="0"/>
          </a:p>
        </p:txBody>
      </p:sp>
      <p:sp>
        <p:nvSpPr>
          <p:cNvPr id="4" name="Header Placeholder 3"/>
          <p:cNvSpPr>
            <a:spLocks noGrp="1"/>
          </p:cNvSpPr>
          <p:nvPr>
            <p:ph type="hdr" sz="quarter" idx="10"/>
          </p:nvPr>
        </p:nvSpPr>
        <p:spPr/>
        <p:txBody>
          <a:bodyPr/>
          <a:lstStyle/>
          <a:p>
            <a:pPr>
              <a:defRPr/>
            </a:pPr>
            <a:r>
              <a:rPr lang="en-US"/>
              <a:t>My First Template</a:t>
            </a:r>
          </a:p>
        </p:txBody>
      </p:sp>
    </p:spTree>
    <p:extLst>
      <p:ext uri="{BB962C8B-B14F-4D97-AF65-F5344CB8AC3E}">
        <p14:creationId xmlns:p14="http://schemas.microsoft.com/office/powerpoint/2010/main" val="1137230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bwMode="auto">
          <a:xfrm>
            <a:off x="0" y="0"/>
            <a:ext cx="9144000" cy="6858001"/>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Picture Placeholder 7"/>
          <p:cNvSpPr>
            <a:spLocks noGrp="1"/>
          </p:cNvSpPr>
          <p:nvPr>
            <p:ph type="pic" sz="quarter" idx="10"/>
          </p:nvPr>
        </p:nvSpPr>
        <p:spPr>
          <a:xfrm>
            <a:off x="0" y="2"/>
            <a:ext cx="9144000" cy="6857999"/>
          </a:xfrm>
          <a:prstGeom prst="rect">
            <a:avLst/>
          </a:prstGeom>
          <a:ln>
            <a:noFill/>
          </a:ln>
        </p:spPr>
        <p:txBody>
          <a:bodyPr bIns="457200" anchor="b"/>
          <a:lstStyle>
            <a:lvl1pPr algn="ctr">
              <a:buNone/>
              <a:defRPr sz="1200">
                <a:solidFill>
                  <a:schemeClr val="tx1">
                    <a:lumMod val="50000"/>
                    <a:lumOff val="50000"/>
                  </a:schemeClr>
                </a:solidFill>
              </a:defRPr>
            </a:lvl1pPr>
          </a:lstStyle>
          <a:p>
            <a:pPr lvl="0"/>
            <a:r>
              <a:rPr lang="en-US" noProof="0" dirty="0"/>
              <a:t>Click icon to add picture</a:t>
            </a:r>
          </a:p>
        </p:txBody>
      </p:sp>
      <p:sp>
        <p:nvSpPr>
          <p:cNvPr id="4" name="Rectangle 3"/>
          <p:cNvSpPr/>
          <p:nvPr userDrawn="1"/>
        </p:nvSpPr>
        <p:spPr bwMode="auto">
          <a:xfrm>
            <a:off x="0" y="3967701"/>
            <a:ext cx="5772647" cy="170158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 name="Title 8"/>
          <p:cNvSpPr>
            <a:spLocks noGrp="1"/>
          </p:cNvSpPr>
          <p:nvPr>
            <p:ph type="title"/>
          </p:nvPr>
        </p:nvSpPr>
        <p:spPr>
          <a:xfrm>
            <a:off x="492347" y="4210831"/>
            <a:ext cx="5120640" cy="1197864"/>
          </a:xfrm>
          <a:prstGeom prst="rect">
            <a:avLst/>
          </a:prstGeom>
        </p:spPr>
        <p:txBody>
          <a:bodyPr/>
          <a:lstStyle>
            <a:lvl1pPr algn="l">
              <a:defRPr sz="3600" b="1">
                <a:solidFill>
                  <a:schemeClr val="bg2"/>
                </a:solidFill>
                <a:latin typeface="Arial" charset="0"/>
                <a:ea typeface="Arial" charset="0"/>
                <a:cs typeface="Arial" charset="0"/>
              </a:defRPr>
            </a:lvl1pPr>
          </a:lstStyle>
          <a:p>
            <a:r>
              <a:rPr lang="en-US" dirty="0"/>
              <a:t>Click to edit Master title style</a:t>
            </a:r>
          </a:p>
        </p:txBody>
      </p:sp>
      <p:grpSp>
        <p:nvGrpSpPr>
          <p:cNvPr id="11" name="Group 10"/>
          <p:cNvGrpSpPr/>
          <p:nvPr userDrawn="1"/>
        </p:nvGrpSpPr>
        <p:grpSpPr>
          <a:xfrm>
            <a:off x="0" y="951523"/>
            <a:ext cx="2978408" cy="1020400"/>
            <a:chOff x="0" y="951523"/>
            <a:chExt cx="2978408" cy="1020400"/>
          </a:xfrm>
        </p:grpSpPr>
        <p:sp>
          <p:nvSpPr>
            <p:cNvPr id="6" name="Rectangle 5"/>
            <p:cNvSpPr/>
            <p:nvPr userDrawn="1"/>
          </p:nvSpPr>
          <p:spPr bwMode="auto">
            <a:xfrm>
              <a:off x="0" y="951523"/>
              <a:ext cx="2978408" cy="10204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 y="951523"/>
              <a:ext cx="2556989" cy="1020400"/>
            </a:xfrm>
            <a:prstGeom prst="rect">
              <a:avLst/>
            </a:prstGeom>
          </p:spPr>
        </p:pic>
      </p:gr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ull Image Bkgd - No Text">
    <p:spTree>
      <p:nvGrpSpPr>
        <p:cNvPr id="1" name=""/>
        <p:cNvGrpSpPr/>
        <p:nvPr/>
      </p:nvGrpSpPr>
      <p:grpSpPr>
        <a:xfrm>
          <a:off x="0" y="0"/>
          <a:ext cx="0" cy="0"/>
          <a:chOff x="0" y="0"/>
          <a:chExt cx="0" cy="0"/>
        </a:xfrm>
      </p:grpSpPr>
      <p:sp>
        <p:nvSpPr>
          <p:cNvPr id="3" name="Rectangle 2"/>
          <p:cNvSpPr/>
          <p:nvPr userDrawn="1"/>
        </p:nvSpPr>
        <p:spPr bwMode="auto">
          <a:xfrm>
            <a:off x="7277100" y="247650"/>
            <a:ext cx="1631950" cy="5969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9" r:id="rId1"/>
    <p:sldLayoutId id="2147483883" r:id="rId2"/>
  </p:sldLayoutIdLst>
  <p:hf hdr="0" ftr="0" dt="0"/>
  <p:txStyles>
    <p:titleStyle>
      <a:lvl1pPr algn="ctr" rtl="0" fontAlgn="base">
        <a:spcBef>
          <a:spcPct val="0"/>
        </a:spcBef>
        <a:spcAft>
          <a:spcPct val="0"/>
        </a:spcAft>
        <a:defRPr sz="4400" kern="1200">
          <a:solidFill>
            <a:schemeClr val="tx1"/>
          </a:solidFill>
          <a:latin typeface="+mj-lt"/>
          <a:ea typeface="ＭＳ Ｐゴシック" charset="0"/>
          <a:cs typeface="+mj-cs"/>
        </a:defRPr>
      </a:lvl1pPr>
      <a:lvl2pPr algn="ctr" rtl="0" fontAlgn="base">
        <a:spcBef>
          <a:spcPct val="0"/>
        </a:spcBef>
        <a:spcAft>
          <a:spcPct val="0"/>
        </a:spcAft>
        <a:defRPr sz="4400">
          <a:solidFill>
            <a:schemeClr val="tx1"/>
          </a:solidFill>
          <a:latin typeface="Roboto Medium" charset="0"/>
          <a:ea typeface="ＭＳ Ｐゴシック" charset="0"/>
          <a:cs typeface="FontAwesome" charset="0"/>
        </a:defRPr>
      </a:lvl2pPr>
      <a:lvl3pPr algn="ctr" rtl="0" fontAlgn="base">
        <a:spcBef>
          <a:spcPct val="0"/>
        </a:spcBef>
        <a:spcAft>
          <a:spcPct val="0"/>
        </a:spcAft>
        <a:defRPr sz="4400">
          <a:solidFill>
            <a:schemeClr val="tx1"/>
          </a:solidFill>
          <a:latin typeface="Roboto Medium" charset="0"/>
          <a:ea typeface="ＭＳ Ｐゴシック" charset="0"/>
          <a:cs typeface="FontAwesome" charset="0"/>
        </a:defRPr>
      </a:lvl3pPr>
      <a:lvl4pPr algn="ctr" rtl="0" fontAlgn="base">
        <a:spcBef>
          <a:spcPct val="0"/>
        </a:spcBef>
        <a:spcAft>
          <a:spcPct val="0"/>
        </a:spcAft>
        <a:defRPr sz="4400">
          <a:solidFill>
            <a:schemeClr val="tx1"/>
          </a:solidFill>
          <a:latin typeface="Roboto Medium" charset="0"/>
          <a:ea typeface="ＭＳ Ｐゴシック" charset="0"/>
          <a:cs typeface="FontAwesome" charset="0"/>
        </a:defRPr>
      </a:lvl4pPr>
      <a:lvl5pPr algn="ctr" rtl="0" fontAlgn="base">
        <a:spcBef>
          <a:spcPct val="0"/>
        </a:spcBef>
        <a:spcAft>
          <a:spcPct val="0"/>
        </a:spcAft>
        <a:defRPr sz="4400">
          <a:solidFill>
            <a:schemeClr val="tx1"/>
          </a:solidFill>
          <a:latin typeface="Roboto Medium" charset="0"/>
          <a:ea typeface="ＭＳ Ｐゴシック" charset="0"/>
          <a:cs typeface="FontAwesome" charset="0"/>
        </a:defRPr>
      </a:lvl5pPr>
      <a:lvl6pPr marL="457200" algn="ctr" rtl="0" fontAlgn="base">
        <a:spcBef>
          <a:spcPct val="0"/>
        </a:spcBef>
        <a:spcAft>
          <a:spcPct val="0"/>
        </a:spcAft>
        <a:defRPr sz="4400">
          <a:solidFill>
            <a:schemeClr val="tx1"/>
          </a:solidFill>
          <a:latin typeface="Roboto Medium" charset="0"/>
          <a:ea typeface="ＭＳ Ｐゴシック" charset="0"/>
          <a:cs typeface="FontAwesome" charset="0"/>
        </a:defRPr>
      </a:lvl6pPr>
      <a:lvl7pPr marL="914400" algn="ctr" rtl="0" fontAlgn="base">
        <a:spcBef>
          <a:spcPct val="0"/>
        </a:spcBef>
        <a:spcAft>
          <a:spcPct val="0"/>
        </a:spcAft>
        <a:defRPr sz="4400">
          <a:solidFill>
            <a:schemeClr val="tx1"/>
          </a:solidFill>
          <a:latin typeface="Roboto Medium" charset="0"/>
          <a:ea typeface="ＭＳ Ｐゴシック" charset="0"/>
          <a:cs typeface="FontAwesome" charset="0"/>
        </a:defRPr>
      </a:lvl7pPr>
      <a:lvl8pPr marL="1371600" algn="ctr" rtl="0" fontAlgn="base">
        <a:spcBef>
          <a:spcPct val="0"/>
        </a:spcBef>
        <a:spcAft>
          <a:spcPct val="0"/>
        </a:spcAft>
        <a:defRPr sz="4400">
          <a:solidFill>
            <a:schemeClr val="tx1"/>
          </a:solidFill>
          <a:latin typeface="Roboto Medium" charset="0"/>
          <a:ea typeface="ＭＳ Ｐゴシック" charset="0"/>
          <a:cs typeface="FontAwesome" charset="0"/>
        </a:defRPr>
      </a:lvl8pPr>
      <a:lvl9pPr marL="1828800" algn="ctr" rtl="0" fontAlgn="base">
        <a:spcBef>
          <a:spcPct val="0"/>
        </a:spcBef>
        <a:spcAft>
          <a:spcPct val="0"/>
        </a:spcAft>
        <a:defRPr sz="4400">
          <a:solidFill>
            <a:schemeClr val="tx1"/>
          </a:solidFill>
          <a:latin typeface="Roboto Medium" charset="0"/>
          <a:ea typeface="ＭＳ Ｐゴシック" charset="0"/>
          <a:cs typeface="FontAwesome"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FontAwesome"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FontAwesome"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FontAwesome"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FontAwesome"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231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0" y="2"/>
            <a:ext cx="9144000" cy="6857999"/>
          </a:xfrm>
          <a:prstGeom prst="rect">
            <a:avLst/>
          </a:prstGeom>
        </p:spPr>
      </p:pic>
    </p:spTree>
    <p:extLst>
      <p:ext uri="{BB962C8B-B14F-4D97-AF65-F5344CB8AC3E}">
        <p14:creationId xmlns:p14="http://schemas.microsoft.com/office/powerpoint/2010/main" val="161950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09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187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0" y="2"/>
            <a:ext cx="9144000" cy="6857999"/>
          </a:xfrm>
          <a:prstGeom prst="rect">
            <a:avLst/>
          </a:prstGeom>
        </p:spPr>
      </p:pic>
    </p:spTree>
    <p:extLst>
      <p:ext uri="{BB962C8B-B14F-4D97-AF65-F5344CB8AC3E}">
        <p14:creationId xmlns:p14="http://schemas.microsoft.com/office/powerpoint/2010/main" val="1068106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0" y="2"/>
            <a:ext cx="9144000" cy="6857999"/>
          </a:xfrm>
          <a:prstGeom prst="rect">
            <a:avLst/>
          </a:prstGeom>
        </p:spPr>
      </p:pic>
    </p:spTree>
    <p:extLst>
      <p:ext uri="{BB962C8B-B14F-4D97-AF65-F5344CB8AC3E}">
        <p14:creationId xmlns:p14="http://schemas.microsoft.com/office/powerpoint/2010/main" val="133690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0" y="2"/>
            <a:ext cx="9144000" cy="6857999"/>
          </a:xfrm>
          <a:prstGeom prst="rect">
            <a:avLst/>
          </a:prstGeom>
        </p:spPr>
      </p:pic>
    </p:spTree>
    <p:extLst>
      <p:ext uri="{BB962C8B-B14F-4D97-AF65-F5344CB8AC3E}">
        <p14:creationId xmlns:p14="http://schemas.microsoft.com/office/powerpoint/2010/main" val="35456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0" y="2"/>
            <a:ext cx="9144000" cy="6857999"/>
          </a:xfrm>
          <a:prstGeom prst="rect">
            <a:avLst/>
          </a:prstGeom>
        </p:spPr>
      </p:pic>
    </p:spTree>
    <p:extLst>
      <p:ext uri="{BB962C8B-B14F-4D97-AF65-F5344CB8AC3E}">
        <p14:creationId xmlns:p14="http://schemas.microsoft.com/office/powerpoint/2010/main" val="160147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0" y="2"/>
            <a:ext cx="9144000" cy="6857999"/>
          </a:xfrm>
          <a:prstGeom prst="rect">
            <a:avLst/>
          </a:prstGeom>
        </p:spPr>
      </p:pic>
    </p:spTree>
    <p:extLst>
      <p:ext uri="{BB962C8B-B14F-4D97-AF65-F5344CB8AC3E}">
        <p14:creationId xmlns:p14="http://schemas.microsoft.com/office/powerpoint/2010/main" val="71125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0" y="2"/>
            <a:ext cx="9144000" cy="6857999"/>
          </a:xfrm>
          <a:prstGeom prst="rect">
            <a:avLst/>
          </a:prstGeom>
        </p:spPr>
      </p:pic>
    </p:spTree>
    <p:extLst>
      <p:ext uri="{BB962C8B-B14F-4D97-AF65-F5344CB8AC3E}">
        <p14:creationId xmlns:p14="http://schemas.microsoft.com/office/powerpoint/2010/main" val="694291955"/>
      </p:ext>
    </p:extLst>
  </p:cSld>
  <p:clrMapOvr>
    <a:masterClrMapping/>
  </p:clrMapOvr>
</p:sld>
</file>

<file path=ppt/theme/theme1.xml><?xml version="1.0" encoding="utf-8"?>
<a:theme xmlns:a="http://schemas.openxmlformats.org/drawingml/2006/main" name="1_Custom Design">
  <a:themeElements>
    <a:clrScheme name="Custom 1">
      <a:dk1>
        <a:srgbClr val="122B4D"/>
      </a:dk1>
      <a:lt1>
        <a:srgbClr val="FFFFFF"/>
      </a:lt1>
      <a:dk2>
        <a:srgbClr val="000000"/>
      </a:dk2>
      <a:lt2>
        <a:srgbClr val="FFFFFF"/>
      </a:lt2>
      <a:accent1>
        <a:srgbClr val="1A67B3"/>
      </a:accent1>
      <a:accent2>
        <a:srgbClr val="EA373E"/>
      </a:accent2>
      <a:accent3>
        <a:srgbClr val="F58E3C"/>
      </a:accent3>
      <a:accent4>
        <a:srgbClr val="0F4A7E"/>
      </a:accent4>
      <a:accent5>
        <a:srgbClr val="DC002A"/>
      </a:accent5>
      <a:accent6>
        <a:srgbClr val="F37619"/>
      </a:accent6>
      <a:hlink>
        <a:srgbClr val="CCCCCC"/>
      </a:hlink>
      <a:folHlink>
        <a:srgbClr val="CCCCC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9a2e4cf-0f14-4ecf-9638-82ff0ef83bb3">X4QJHQYF67RP-1-749</_dlc_DocId>
    <_dlc_DocIdUrl xmlns="79a2e4cf-0f14-4ecf-9638-82ff0ef83bb3">
      <Url>https://blanccotest.sharepoint.com/_layouts/15/DocIdRedir.aspx?ID=X4QJHQYF67RP-1-749</Url>
      <Description>X4QJHQYF67RP-1-749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Company Confidential" ma:contentTypeID="0x01010068F997A99A8A0144A6990DDE6B45175800522D71C5DA456048B49292BAA818871E" ma:contentTypeVersion="6" ma:contentTypeDescription="" ma:contentTypeScope="" ma:versionID="f9be2839e6fc03c4a92962d0788ec214">
  <xsd:schema xmlns:xsd="http://www.w3.org/2001/XMLSchema" xmlns:xs="http://www.w3.org/2001/XMLSchema" xmlns:p="http://schemas.microsoft.com/office/2006/metadata/properties" xmlns:ns2="79a2e4cf-0f14-4ecf-9638-82ff0ef83bb3" targetNamespace="http://schemas.microsoft.com/office/2006/metadata/properties" ma:root="true" ma:fieldsID="5abe1f689ace9c9128098dd79a726f5a" ns2:_="">
    <xsd:import namespace="79a2e4cf-0f14-4ecf-9638-82ff0ef83bb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a2e4cf-0f14-4ecf-9638-82ff0ef83b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883F0B-A0E1-4AE9-B6BA-88BF0329EE34}">
  <ds:schemaRefs>
    <ds:schemaRef ds:uri="http://schemas.microsoft.com/sharepoint/events"/>
  </ds:schemaRefs>
</ds:datastoreItem>
</file>

<file path=customXml/itemProps2.xml><?xml version="1.0" encoding="utf-8"?>
<ds:datastoreItem xmlns:ds="http://schemas.openxmlformats.org/officeDocument/2006/customXml" ds:itemID="{EFB7C0B2-9D3F-4955-93D6-1E11EF25EBF9}">
  <ds:schemaRefs>
    <ds:schemaRef ds:uri="http://schemas.microsoft.com/sharepoint/v3/contenttype/forms"/>
  </ds:schemaRefs>
</ds:datastoreItem>
</file>

<file path=customXml/itemProps3.xml><?xml version="1.0" encoding="utf-8"?>
<ds:datastoreItem xmlns:ds="http://schemas.openxmlformats.org/officeDocument/2006/customXml" ds:itemID="{7C3E3E0D-62DC-44BD-AF38-F70E3DB3E0D3}">
  <ds:schemaRefs>
    <ds:schemaRef ds:uri="http://schemas.microsoft.com/office/2006/metadata/properties"/>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79a2e4cf-0f14-4ecf-9638-82ff0ef83bb3"/>
    <ds:schemaRef ds:uri="http://www.w3.org/XML/1998/namespace"/>
    <ds:schemaRef ds:uri="http://purl.org/dc/terms/"/>
  </ds:schemaRefs>
</ds:datastoreItem>
</file>

<file path=customXml/itemProps4.xml><?xml version="1.0" encoding="utf-8"?>
<ds:datastoreItem xmlns:ds="http://schemas.openxmlformats.org/officeDocument/2006/customXml" ds:itemID="{0BF713BE-2BB8-4F50-9441-FE1F59FE02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a2e4cf-0f14-4ecf-9638-82ff0ef83b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39724</TotalTime>
  <Words>641</Words>
  <Application>Microsoft Macintosh PowerPoint</Application>
  <PresentationFormat>On-screen Show (4:3)</PresentationFormat>
  <Paragraphs>27</Paragraphs>
  <Slides>10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Arial</vt:lpstr>
      <vt:lpstr>Book Antiqua</vt:lpstr>
      <vt:lpstr>Calibri</vt:lpstr>
      <vt:lpstr>FontAwesome</vt:lpstr>
      <vt:lpstr>Questrial</vt:lpstr>
      <vt:lpstr>Roboto Medium</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Jason Niemoth</cp:lastModifiedBy>
  <cp:revision>393</cp:revision>
  <dcterms:modified xsi:type="dcterms:W3CDTF">2018-10-24T15:55:27Z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0x01010068F997A99A8A0144A6990DDE6B45175800522D71C5DA456048B49292BAA818871E</vt:lpwstr>
  </property>
  <property fmtid="{D5CDD505-2E9C-101B-9397-08002B2CF9AE}" pid="3" name="_dlc_DocIdItemGuid">
    <vt:lpwstr>2148acf8-f8a5-40a3-88ed-2c5cc81516d9</vt:lpwstr>
  </property>
</Properties>
</file>