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18"/>
  </p:notesMasterIdLst>
  <p:handoutMasterIdLst>
    <p:handoutMasterId r:id="rId19"/>
  </p:handoutMasterIdLst>
  <p:sldIdLst>
    <p:sldId id="1985" r:id="rId5"/>
    <p:sldId id="1851" r:id="rId6"/>
    <p:sldId id="1859" r:id="rId7"/>
    <p:sldId id="1794" r:id="rId8"/>
    <p:sldId id="2537" r:id="rId9"/>
    <p:sldId id="1937" r:id="rId10"/>
    <p:sldId id="2076" r:id="rId11"/>
    <p:sldId id="1965" r:id="rId12"/>
    <p:sldId id="1981" r:id="rId13"/>
    <p:sldId id="1852" r:id="rId14"/>
    <p:sldId id="2551" r:id="rId15"/>
    <p:sldId id="1762" r:id="rId16"/>
    <p:sldId id="2540" r:id="rId17"/>
  </p:sldIdLst>
  <p:sldSz cx="9144000" cy="5143500" type="screen16x9"/>
  <p:notesSz cx="9945688" cy="6858000"/>
  <p:defaultTextStyle>
    <a:defPPr>
      <a:defRPr lang="en-US"/>
    </a:defPPr>
    <a:lvl1pPr algn="l" defTabSz="1030288" rtl="0" fontAlgn="base">
      <a:spcBef>
        <a:spcPct val="0"/>
      </a:spcBef>
      <a:spcAft>
        <a:spcPct val="0"/>
      </a:spcAft>
      <a:defRPr sz="2000" kern="1200">
        <a:solidFill>
          <a:schemeClr val="tx1"/>
        </a:solidFill>
        <a:latin typeface="Arial" charset="0"/>
        <a:ea typeface="ＭＳ Ｐゴシック" charset="0"/>
        <a:cs typeface="Arial" charset="0"/>
      </a:defRPr>
    </a:lvl1pPr>
    <a:lvl2pPr marL="514350" indent="-57150" algn="l" defTabSz="1030288" rtl="0" fontAlgn="base">
      <a:spcBef>
        <a:spcPct val="0"/>
      </a:spcBef>
      <a:spcAft>
        <a:spcPct val="0"/>
      </a:spcAft>
      <a:defRPr sz="2000" kern="1200">
        <a:solidFill>
          <a:schemeClr val="tx1"/>
        </a:solidFill>
        <a:latin typeface="Arial" charset="0"/>
        <a:ea typeface="ＭＳ Ｐゴシック" charset="0"/>
        <a:cs typeface="Arial" charset="0"/>
      </a:defRPr>
    </a:lvl2pPr>
    <a:lvl3pPr marL="1030288" indent="-115888" algn="l" defTabSz="1030288" rtl="0" fontAlgn="base">
      <a:spcBef>
        <a:spcPct val="0"/>
      </a:spcBef>
      <a:spcAft>
        <a:spcPct val="0"/>
      </a:spcAft>
      <a:defRPr sz="2000" kern="1200">
        <a:solidFill>
          <a:schemeClr val="tx1"/>
        </a:solidFill>
        <a:latin typeface="Arial" charset="0"/>
        <a:ea typeface="ＭＳ Ｐゴシック" charset="0"/>
        <a:cs typeface="Arial" charset="0"/>
      </a:defRPr>
    </a:lvl3pPr>
    <a:lvl4pPr marL="1546225" indent="-174625" algn="l" defTabSz="1030288" rtl="0" fontAlgn="base">
      <a:spcBef>
        <a:spcPct val="0"/>
      </a:spcBef>
      <a:spcAft>
        <a:spcPct val="0"/>
      </a:spcAft>
      <a:defRPr sz="2000" kern="1200">
        <a:solidFill>
          <a:schemeClr val="tx1"/>
        </a:solidFill>
        <a:latin typeface="Arial" charset="0"/>
        <a:ea typeface="ＭＳ Ｐゴシック" charset="0"/>
        <a:cs typeface="Arial" charset="0"/>
      </a:defRPr>
    </a:lvl4pPr>
    <a:lvl5pPr marL="2062163" indent="-233363" algn="l" defTabSz="1030288" rtl="0" fontAlgn="base">
      <a:spcBef>
        <a:spcPct val="0"/>
      </a:spcBef>
      <a:spcAft>
        <a:spcPct val="0"/>
      </a:spcAft>
      <a:defRPr sz="2000" kern="1200">
        <a:solidFill>
          <a:schemeClr val="tx1"/>
        </a:solidFill>
        <a:latin typeface="Arial" charset="0"/>
        <a:ea typeface="ＭＳ Ｐゴシック" charset="0"/>
        <a:cs typeface="Arial" charset="0"/>
      </a:defRPr>
    </a:lvl5pPr>
    <a:lvl6pPr marL="2286000" algn="l" defTabSz="457200" rtl="0" eaLnBrk="1" latinLnBrk="0" hangingPunct="1">
      <a:defRPr sz="2000" kern="1200">
        <a:solidFill>
          <a:schemeClr val="tx1"/>
        </a:solidFill>
        <a:latin typeface="Arial" charset="0"/>
        <a:ea typeface="ＭＳ Ｐゴシック" charset="0"/>
        <a:cs typeface="Arial" charset="0"/>
      </a:defRPr>
    </a:lvl6pPr>
    <a:lvl7pPr marL="2743200" algn="l" defTabSz="457200" rtl="0" eaLnBrk="1" latinLnBrk="0" hangingPunct="1">
      <a:defRPr sz="2000" kern="1200">
        <a:solidFill>
          <a:schemeClr val="tx1"/>
        </a:solidFill>
        <a:latin typeface="Arial" charset="0"/>
        <a:ea typeface="ＭＳ Ｐゴシック" charset="0"/>
        <a:cs typeface="Arial" charset="0"/>
      </a:defRPr>
    </a:lvl7pPr>
    <a:lvl8pPr marL="3200400" algn="l" defTabSz="457200" rtl="0" eaLnBrk="1" latinLnBrk="0" hangingPunct="1">
      <a:defRPr sz="2000" kern="1200">
        <a:solidFill>
          <a:schemeClr val="tx1"/>
        </a:solidFill>
        <a:latin typeface="Arial" charset="0"/>
        <a:ea typeface="ＭＳ Ｐゴシック" charset="0"/>
        <a:cs typeface="Arial" charset="0"/>
      </a:defRPr>
    </a:lvl8pPr>
    <a:lvl9pPr marL="3657600" algn="l" defTabSz="457200" rtl="0" eaLnBrk="1" latinLnBrk="0" hangingPunct="1">
      <a:defRPr sz="2000"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60">
          <p15:clr>
            <a:srgbClr val="A4A3A4"/>
          </p15:clr>
        </p15:guide>
        <p15:guide id="2" pos="313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Jefcoat" initials="KJ" lastIdx="19" clrIdx="0">
    <p:extLst>
      <p:ext uri="{19B8F6BF-5375-455C-9EA6-DF929625EA0E}">
        <p15:presenceInfo xmlns:p15="http://schemas.microsoft.com/office/powerpoint/2012/main" userId="S::katie.jefcoat@blancco.com::d9f4d5dd-ba05-44da-b5b0-15f551efe2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7B2"/>
    <a:srgbClr val="767E87"/>
    <a:srgbClr val="F58E3C"/>
    <a:srgbClr val="DC002A"/>
    <a:srgbClr val="E1E8F0"/>
    <a:srgbClr val="DFEEF3"/>
    <a:srgbClr val="C2C4C8"/>
    <a:srgbClr val="A5A5A5"/>
    <a:srgbClr val="407DD6"/>
    <a:srgbClr val="F376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2A81A-873B-4BD2-835E-860CD481529F}" v="16" dt="2020-01-28T13:41:41.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3" autoAdjust="0"/>
    <p:restoredTop sz="90093"/>
  </p:normalViewPr>
  <p:slideViewPr>
    <p:cSldViewPr snapToGrid="0">
      <p:cViewPr varScale="1">
        <p:scale>
          <a:sx n="148" d="100"/>
          <a:sy n="148" d="100"/>
        </p:scale>
        <p:origin x="1085" y="11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160"/>
        <p:guide pos="31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3"/>
          </p:nvPr>
        </p:nvSpPr>
        <p:spPr>
          <a:xfrm>
            <a:off x="9532938" y="228600"/>
            <a:ext cx="41275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Book Antiqua" charset="0"/>
                <a:cs typeface="FontAwesome" charset="0"/>
              </a:defRPr>
            </a:lvl1pPr>
          </a:lstStyle>
          <a:p>
            <a:fld id="{125F4990-16E1-F74B-A798-6FF1A1E2725C}" type="slidenum">
              <a:rPr lang="en-US"/>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10063" cy="342900"/>
          </a:xfrm>
          <a:prstGeom prst="rect">
            <a:avLst/>
          </a:prstGeom>
        </p:spPr>
        <p:txBody>
          <a:bodyPr vert="horz" lIns="91440" tIns="45720" rIns="91440" bIns="45720" rtlCol="0"/>
          <a:lstStyle>
            <a:lvl1pPr algn="l" defTabSz="1031626" fontAlgn="auto">
              <a:spcBef>
                <a:spcPts val="0"/>
              </a:spcBef>
              <a:spcAft>
                <a:spcPts val="0"/>
              </a:spcAft>
              <a:defRPr sz="1200" dirty="0" smtClean="0">
                <a:latin typeface="+mn-lt"/>
                <a:ea typeface="+mn-ea"/>
                <a:cs typeface="+mn-cs"/>
              </a:defRPr>
            </a:lvl1pPr>
          </a:lstStyle>
          <a:p>
            <a:pPr>
              <a:defRPr/>
            </a:pPr>
            <a:r>
              <a:rPr lang="en-US"/>
              <a:t>My First Template</a:t>
            </a:r>
          </a:p>
        </p:txBody>
      </p:sp>
      <p:sp>
        <p:nvSpPr>
          <p:cNvPr id="3" name="Date Placeholder 2"/>
          <p:cNvSpPr>
            <a:spLocks noGrp="1"/>
          </p:cNvSpPr>
          <p:nvPr>
            <p:ph type="dt" idx="1"/>
          </p:nvPr>
        </p:nvSpPr>
        <p:spPr>
          <a:xfrm>
            <a:off x="5634038" y="0"/>
            <a:ext cx="4310062"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FontAwesome" charset="0"/>
              </a:defRPr>
            </a:lvl1pPr>
          </a:lstStyle>
          <a:p>
            <a:fld id="{B429EA1B-7012-F74F-A4A5-AF9B9E678285}" type="datetimeFigureOut">
              <a:rPr lang="en-US"/>
              <a:pPr/>
              <a:t>2/23/2021</a:t>
            </a:fld>
            <a:endParaRPr lang="en-US"/>
          </a:p>
        </p:txBody>
      </p:sp>
      <p:sp>
        <p:nvSpPr>
          <p:cNvPr id="4" name="Slide Image Placeholder 3"/>
          <p:cNvSpPr>
            <a:spLocks noGrp="1" noRot="1" noChangeAspect="1"/>
          </p:cNvSpPr>
          <p:nvPr>
            <p:ph type="sldImg" idx="2"/>
          </p:nvPr>
        </p:nvSpPr>
        <p:spPr>
          <a:xfrm>
            <a:off x="2687638" y="514350"/>
            <a:ext cx="4570412"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95363" y="3257550"/>
            <a:ext cx="795655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4310063" cy="342900"/>
          </a:xfrm>
          <a:prstGeom prst="rect">
            <a:avLst/>
          </a:prstGeom>
        </p:spPr>
        <p:txBody>
          <a:bodyPr vert="horz" lIns="91440" tIns="45720" rIns="91440" bIns="45720" rtlCol="0" anchor="b"/>
          <a:lstStyle>
            <a:lvl1pPr algn="l" defTabSz="1031626" fontAlgn="auto">
              <a:spcBef>
                <a:spcPts val="0"/>
              </a:spcBef>
              <a:spcAft>
                <a:spcPts val="0"/>
              </a:spcAft>
              <a:defRPr sz="1200" dirty="0" smtClean="0">
                <a:latin typeface="+mn-lt"/>
                <a:ea typeface="+mn-ea"/>
                <a:cs typeface="+mn-cs"/>
              </a:defRPr>
            </a:lvl1pPr>
          </a:lstStyle>
          <a:p>
            <a:pPr>
              <a:defRPr/>
            </a:pPr>
            <a:r>
              <a:rPr lang="en-US"/>
              <a:t>This is me Adam</a:t>
            </a:r>
          </a:p>
        </p:txBody>
      </p:sp>
      <p:sp>
        <p:nvSpPr>
          <p:cNvPr id="7" name="Slide Number Placeholder 6"/>
          <p:cNvSpPr>
            <a:spLocks noGrp="1"/>
          </p:cNvSpPr>
          <p:nvPr>
            <p:ph type="sldNum" sz="quarter" idx="5"/>
          </p:nvPr>
        </p:nvSpPr>
        <p:spPr>
          <a:xfrm>
            <a:off x="5634038" y="6513513"/>
            <a:ext cx="4310062"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FontAwesome" charset="0"/>
              </a:defRPr>
            </a:lvl1pPr>
          </a:lstStyle>
          <a:p>
            <a:fld id="{5B811B9F-06CD-0145-ACB9-FEAA6F87E136}"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notesStyle>
    <a:lvl1pPr algn="l" defTabSz="1030288" rtl="0" fontAlgn="base">
      <a:spcBef>
        <a:spcPct val="30000"/>
      </a:spcBef>
      <a:spcAft>
        <a:spcPct val="0"/>
      </a:spcAft>
      <a:defRPr sz="1400" kern="1200">
        <a:solidFill>
          <a:schemeClr val="tx1"/>
        </a:solidFill>
        <a:latin typeface="+mn-lt"/>
        <a:ea typeface="ＭＳ Ｐゴシック" charset="0"/>
        <a:cs typeface="+mn-cs"/>
      </a:defRPr>
    </a:lvl1pPr>
    <a:lvl2pPr marL="514350" algn="l" defTabSz="1030288" rtl="0" fontAlgn="base">
      <a:spcBef>
        <a:spcPct val="30000"/>
      </a:spcBef>
      <a:spcAft>
        <a:spcPct val="0"/>
      </a:spcAft>
      <a:defRPr sz="1400" kern="1200">
        <a:solidFill>
          <a:schemeClr val="tx1"/>
        </a:solidFill>
        <a:latin typeface="+mn-lt"/>
        <a:ea typeface="ＭＳ Ｐゴシック" charset="0"/>
        <a:cs typeface="+mn-cs"/>
      </a:defRPr>
    </a:lvl2pPr>
    <a:lvl3pPr marL="1030288" algn="l" defTabSz="1030288" rtl="0" fontAlgn="base">
      <a:spcBef>
        <a:spcPct val="30000"/>
      </a:spcBef>
      <a:spcAft>
        <a:spcPct val="0"/>
      </a:spcAft>
      <a:defRPr sz="1400" kern="1200">
        <a:solidFill>
          <a:schemeClr val="tx1"/>
        </a:solidFill>
        <a:latin typeface="+mn-lt"/>
        <a:ea typeface="ＭＳ Ｐゴシック" charset="0"/>
        <a:cs typeface="+mn-cs"/>
      </a:defRPr>
    </a:lvl3pPr>
    <a:lvl4pPr marL="1546225" algn="l" defTabSz="1030288" rtl="0" fontAlgn="base">
      <a:spcBef>
        <a:spcPct val="30000"/>
      </a:spcBef>
      <a:spcAft>
        <a:spcPct val="0"/>
      </a:spcAft>
      <a:defRPr sz="1400" kern="1200">
        <a:solidFill>
          <a:schemeClr val="tx1"/>
        </a:solidFill>
        <a:latin typeface="+mn-lt"/>
        <a:ea typeface="ＭＳ Ｐゴシック" charset="0"/>
        <a:cs typeface="+mn-cs"/>
      </a:defRPr>
    </a:lvl4pPr>
    <a:lvl5pPr marL="2062163" algn="l" defTabSz="1030288" rtl="0" fontAlgn="base">
      <a:spcBef>
        <a:spcPct val="30000"/>
      </a:spcBef>
      <a:spcAft>
        <a:spcPct val="0"/>
      </a:spcAft>
      <a:defRPr sz="1400" kern="1200">
        <a:solidFill>
          <a:schemeClr val="tx1"/>
        </a:solidFill>
        <a:latin typeface="+mn-lt"/>
        <a:ea typeface="ＭＳ Ｐゴシック" charset="0"/>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sidhuvud 3"/>
          <p:cNvSpPr>
            <a:spLocks noGrp="1"/>
          </p:cNvSpPr>
          <p:nvPr>
            <p:ph type="hdr" sz="quarter" idx="10"/>
          </p:nvPr>
        </p:nvSpPr>
        <p:spPr/>
        <p:txBody>
          <a:bodyPr/>
          <a:lstStyle/>
          <a:p>
            <a:pPr>
              <a:defRPr/>
            </a:pPr>
            <a:r>
              <a:rPr lang="en-US"/>
              <a:t>My First Template</a:t>
            </a:r>
          </a:p>
        </p:txBody>
      </p:sp>
    </p:spTree>
    <p:extLst>
      <p:ext uri="{BB962C8B-B14F-4D97-AF65-F5344CB8AC3E}">
        <p14:creationId xmlns:p14="http://schemas.microsoft.com/office/powerpoint/2010/main" val="811452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example with comments from Dhia</a:t>
            </a:r>
          </a:p>
        </p:txBody>
      </p:sp>
      <p:sp>
        <p:nvSpPr>
          <p:cNvPr id="4" name="Header Placeholder 3"/>
          <p:cNvSpPr>
            <a:spLocks noGrp="1"/>
          </p:cNvSpPr>
          <p:nvPr>
            <p:ph type="hdr" sz="quarter" idx="10"/>
          </p:nvPr>
        </p:nvSpPr>
        <p:spPr/>
        <p:txBody>
          <a:bodyPr/>
          <a:lstStyle/>
          <a:p>
            <a:pPr>
              <a:defRPr/>
            </a:pPr>
            <a:r>
              <a:rPr lang="en-US"/>
              <a:t>My First Template</a:t>
            </a:r>
          </a:p>
        </p:txBody>
      </p:sp>
    </p:spTree>
    <p:extLst>
      <p:ext uri="{BB962C8B-B14F-4D97-AF65-F5344CB8AC3E}">
        <p14:creationId xmlns:p14="http://schemas.microsoft.com/office/powerpoint/2010/main" val="4256606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My First Template</a:t>
            </a:r>
          </a:p>
        </p:txBody>
      </p:sp>
    </p:spTree>
    <p:extLst>
      <p:ext uri="{BB962C8B-B14F-4D97-AF65-F5344CB8AC3E}">
        <p14:creationId xmlns:p14="http://schemas.microsoft.com/office/powerpoint/2010/main" val="2224657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we are different than</a:t>
            </a:r>
            <a:r>
              <a:rPr lang="en-US" baseline="0" dirty="0"/>
              <a:t> our competitors?  Beyond our software, we provided added benefits to our customers.  This include our certified engineer team, our support, our research and our certifications.  We invest heavily in these four areas to ensure we stay up-to-date with the latest technologies, we test our products via 3</a:t>
            </a:r>
            <a:r>
              <a:rPr lang="en-US" baseline="30000" dirty="0"/>
              <a:t>rd</a:t>
            </a:r>
            <a:r>
              <a:rPr lang="en-US" baseline="0" dirty="0"/>
              <a:t> party testing and work with federal regulations to ensure we meet their standards in data erasure.  </a:t>
            </a:r>
          </a:p>
          <a:p>
            <a:endParaRPr lang="en-US" baseline="0" dirty="0"/>
          </a:p>
          <a:p>
            <a:r>
              <a:rPr lang="en-US" baseline="0" dirty="0"/>
              <a:t>And we say we invest – we do. Technology is moving fast – and our clients don’t have the time or resources to stay on top of it all.  They lean on us to do that. That’s why we have a major focus on R&amp;D.  </a:t>
            </a:r>
            <a:endParaRPr lang="en-US" dirty="0"/>
          </a:p>
        </p:txBody>
      </p:sp>
      <p:sp>
        <p:nvSpPr>
          <p:cNvPr id="4" name="Header Placeholder 3"/>
          <p:cNvSpPr>
            <a:spLocks noGrp="1"/>
          </p:cNvSpPr>
          <p:nvPr>
            <p:ph type="hdr" sz="quarter" idx="10"/>
          </p:nvPr>
        </p:nvSpPr>
        <p:spPr/>
        <p:txBody>
          <a:bodyPr/>
          <a:lstStyle/>
          <a:p>
            <a:pPr>
              <a:defRPr/>
            </a:pPr>
            <a:r>
              <a:rPr lang="en-US"/>
              <a:t>My First Template</a:t>
            </a:r>
          </a:p>
        </p:txBody>
      </p:sp>
    </p:spTree>
    <p:extLst>
      <p:ext uri="{BB962C8B-B14F-4D97-AF65-F5344CB8AC3E}">
        <p14:creationId xmlns:p14="http://schemas.microsoft.com/office/powerpoint/2010/main" val="103972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30288" rtl="0" eaLnBrk="1" fontAlgn="base" latinLnBrk="0" hangingPunct="1">
              <a:lnSpc>
                <a:spcPct val="100000"/>
              </a:lnSpc>
              <a:spcBef>
                <a:spcPct val="30000"/>
              </a:spcBef>
              <a:spcAft>
                <a:spcPct val="0"/>
              </a:spcAft>
              <a:buClrTx/>
              <a:buSzTx/>
              <a:buFontTx/>
              <a:buNone/>
              <a:tabLst/>
              <a:defRPr/>
            </a:pPr>
            <a:endParaRPr lang="en-US" sz="1400" dirty="0">
              <a:solidFill>
                <a:srgbClr val="1A67B3"/>
              </a:solidFill>
            </a:endParaRPr>
          </a:p>
        </p:txBody>
      </p:sp>
      <p:sp>
        <p:nvSpPr>
          <p:cNvPr id="4" name="Header Placeholder 3"/>
          <p:cNvSpPr>
            <a:spLocks noGrp="1"/>
          </p:cNvSpPr>
          <p:nvPr>
            <p:ph type="hdr" sz="quarter" idx="10"/>
          </p:nvPr>
        </p:nvSpPr>
        <p:spPr/>
        <p:txBody>
          <a:bodyPr/>
          <a:lstStyle/>
          <a:p>
            <a:pPr>
              <a:defRPr/>
            </a:pPr>
            <a:r>
              <a:rPr lang="en-US"/>
              <a:t>My First Template</a:t>
            </a:r>
          </a:p>
        </p:txBody>
      </p:sp>
    </p:spTree>
    <p:extLst>
      <p:ext uri="{BB962C8B-B14F-4D97-AF65-F5344CB8AC3E}">
        <p14:creationId xmlns:p14="http://schemas.microsoft.com/office/powerpoint/2010/main" val="1955484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 First Template</a:t>
            </a:r>
          </a:p>
        </p:txBody>
      </p:sp>
    </p:spTree>
    <p:extLst>
      <p:ext uri="{BB962C8B-B14F-4D97-AF65-F5344CB8AC3E}">
        <p14:creationId xmlns:p14="http://schemas.microsoft.com/office/powerpoint/2010/main" val="171281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Slide Image Placeholder 1"/>
          <p:cNvSpPr>
            <a:spLocks noGrp="1" noRot="1" noChangeAspect="1" noTextEdit="1"/>
          </p:cNvSpPr>
          <p:nvPr>
            <p:ph type="sldImg"/>
          </p:nvPr>
        </p:nvSpPr>
        <p:spPr bwMode="auto">
          <a:xfrm>
            <a:off x="2687638" y="514350"/>
            <a:ext cx="4570412"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79587"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1030288" rtl="0" eaLnBrk="1" fontAlgn="base" latinLnBrk="0" hangingPunct="1">
              <a:lnSpc>
                <a:spcPct val="100000"/>
              </a:lnSpc>
              <a:spcBef>
                <a:spcPct val="0"/>
              </a:spcBef>
              <a:spcAft>
                <a:spcPct val="0"/>
              </a:spcAft>
              <a:buClrTx/>
              <a:buSzTx/>
              <a:buFontTx/>
              <a:buNone/>
              <a:tabLst/>
              <a:defRPr/>
            </a:pPr>
            <a:r>
              <a:rPr lang="en-US">
                <a:latin typeface="Calibri" charset="0"/>
              </a:rPr>
              <a:t>So when should</a:t>
            </a:r>
            <a:r>
              <a:rPr lang="en-US" baseline="0">
                <a:latin typeface="Calibri" charset="0"/>
              </a:rPr>
              <a:t> you absolutely use data erasure?  These are some of the most common ways – although it is important for us to do a thorough analysis of your current infrastructure to determine gaps and how erasure could fill those gaps.  </a:t>
            </a:r>
            <a:endParaRPr lang="en-US">
              <a:latin typeface="Calibri" charset="0"/>
            </a:endParaRPr>
          </a:p>
          <a:p>
            <a:pPr>
              <a:spcBef>
                <a:spcPct val="0"/>
              </a:spcBef>
            </a:pPr>
            <a:endParaRPr lang="en-US">
              <a:latin typeface="Calibri" charset="0"/>
            </a:endParaRPr>
          </a:p>
        </p:txBody>
      </p:sp>
      <p:sp>
        <p:nvSpPr>
          <p:cNvPr id="579588" name="Header Placeholder 3"/>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charset="0"/>
                <a:ea typeface="ＭＳ Ｐゴシック" charset="0"/>
              </a:rPr>
              <a:t>My First Template</a:t>
            </a:r>
          </a:p>
        </p:txBody>
      </p:sp>
    </p:spTree>
    <p:extLst>
      <p:ext uri="{BB962C8B-B14F-4D97-AF65-F5344CB8AC3E}">
        <p14:creationId xmlns:p14="http://schemas.microsoft.com/office/powerpoint/2010/main" val="746884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 First Template</a:t>
            </a:r>
          </a:p>
        </p:txBody>
      </p:sp>
    </p:spTree>
    <p:extLst>
      <p:ext uri="{BB962C8B-B14F-4D97-AF65-F5344CB8AC3E}">
        <p14:creationId xmlns:p14="http://schemas.microsoft.com/office/powerpoint/2010/main" val="297368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30288" rtl="0" eaLnBrk="1" fontAlgn="base" latinLnBrk="0" hangingPunct="1">
              <a:lnSpc>
                <a:spcPct val="100000"/>
              </a:lnSpc>
              <a:spcBef>
                <a:spcPct val="30000"/>
              </a:spcBef>
              <a:spcAft>
                <a:spcPct val="0"/>
              </a:spcAft>
              <a:buClrTx/>
              <a:buSzTx/>
              <a:buFontTx/>
              <a:buNone/>
              <a:tabLst/>
              <a:defRPr/>
            </a:pPr>
            <a:r>
              <a:rPr lang="en-US" dirty="0"/>
              <a:t>Physical level: </a:t>
            </a:r>
          </a:p>
          <a:p>
            <a:pPr marL="0" marR="0" indent="0" algn="l" defTabSz="1030288" rtl="0" eaLnBrk="1" fontAlgn="base" latinLnBrk="0" hangingPunct="1">
              <a:lnSpc>
                <a:spcPct val="100000"/>
              </a:lnSpc>
              <a:spcBef>
                <a:spcPct val="30000"/>
              </a:spcBef>
              <a:spcAft>
                <a:spcPct val="0"/>
              </a:spcAft>
              <a:buClrTx/>
              <a:buSzTx/>
              <a:buFontTx/>
              <a:buNone/>
              <a:tabLst/>
              <a:defRPr/>
            </a:pPr>
            <a:r>
              <a:rPr lang="en-US" dirty="0"/>
              <a:t>Drive eraser to target the entire physical drive</a:t>
            </a:r>
          </a:p>
          <a:p>
            <a:pPr marL="0" marR="0" indent="0" algn="l" defTabSz="1030288" rtl="0" eaLnBrk="1" fontAlgn="base" latinLnBrk="0" hangingPunct="1">
              <a:lnSpc>
                <a:spcPct val="100000"/>
              </a:lnSpc>
              <a:spcBef>
                <a:spcPct val="30000"/>
              </a:spcBef>
              <a:spcAft>
                <a:spcPct val="0"/>
              </a:spcAft>
              <a:buClrTx/>
              <a:buSzTx/>
              <a:buFontTx/>
              <a:buNone/>
              <a:tabLst/>
              <a:defRPr/>
            </a:pPr>
            <a:endParaRPr lang="en-US" dirty="0"/>
          </a:p>
          <a:p>
            <a:pPr marL="0" marR="0" indent="0" algn="l" defTabSz="1030288" rtl="0" eaLnBrk="1" fontAlgn="base" latinLnBrk="0" hangingPunct="1">
              <a:lnSpc>
                <a:spcPct val="100000"/>
              </a:lnSpc>
              <a:spcBef>
                <a:spcPct val="30000"/>
              </a:spcBef>
              <a:spcAft>
                <a:spcPct val="0"/>
              </a:spcAft>
              <a:buClrTx/>
              <a:buSzTx/>
              <a:buFontTx/>
              <a:buNone/>
              <a:tabLst/>
              <a:defRPr/>
            </a:pPr>
            <a:r>
              <a:rPr lang="en-US" dirty="0"/>
              <a:t>Logical/virtual:</a:t>
            </a:r>
            <a:r>
              <a:rPr lang="en-US" baseline="0" dirty="0"/>
              <a:t> </a:t>
            </a:r>
          </a:p>
          <a:p>
            <a:pPr marL="0" marR="0" indent="0" algn="l" defTabSz="1030288" rtl="0" eaLnBrk="1" fontAlgn="base" latinLnBrk="0" hangingPunct="1">
              <a:lnSpc>
                <a:spcPct val="100000"/>
              </a:lnSpc>
              <a:spcBef>
                <a:spcPct val="30000"/>
              </a:spcBef>
              <a:spcAft>
                <a:spcPct val="0"/>
              </a:spcAft>
              <a:buClrTx/>
              <a:buSzTx/>
              <a:buFontTx/>
              <a:buNone/>
              <a:tabLst/>
              <a:defRPr/>
            </a:pPr>
            <a:r>
              <a:rPr lang="en-US" dirty="0"/>
              <a:t>Increasing awareness and demand where we erase on the logical level (we can’t capture serial drives numbers or NIST purge) </a:t>
            </a:r>
          </a:p>
          <a:p>
            <a:endParaRPr lang="en-US" baseline="0" dirty="0"/>
          </a:p>
          <a:p>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My First Template</a:t>
            </a:r>
          </a:p>
        </p:txBody>
      </p:sp>
    </p:spTree>
    <p:extLst>
      <p:ext uri="{BB962C8B-B14F-4D97-AF65-F5344CB8AC3E}">
        <p14:creationId xmlns:p14="http://schemas.microsoft.com/office/powerpoint/2010/main" val="75979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*Blancco LUN has both logical and physical use cases. </a:t>
            </a:r>
          </a:p>
          <a:p>
            <a:r>
              <a:rPr lang="en-US" dirty="0"/>
              <a:t>**Any time there is not a full erasure- we recommend doing a free disk space erasure with Blancco File </a:t>
            </a:r>
          </a:p>
          <a:p>
            <a:endParaRPr lang="en-US" dirty="0"/>
          </a:p>
          <a:p>
            <a:r>
              <a:rPr lang="en-US" dirty="0"/>
              <a:t>For LUN Eraser for physical – look for key phrases from customer – “Atom”, “Surface erasure” </a:t>
            </a:r>
            <a:endParaRPr lang="en-GB" dirty="0"/>
          </a:p>
        </p:txBody>
      </p:sp>
      <p:sp>
        <p:nvSpPr>
          <p:cNvPr id="4" name="Slide Number Placeholder 3"/>
          <p:cNvSpPr>
            <a:spLocks noGrp="1"/>
          </p:cNvSpPr>
          <p:nvPr>
            <p:ph type="sldNum" sz="quarter" idx="5"/>
          </p:nvPr>
        </p:nvSpPr>
        <p:spPr/>
        <p:txBody>
          <a:bodyPr/>
          <a:lstStyle/>
          <a:p>
            <a:fld id="{63443D53-9E62-4FEF-BF8D-3A278B7A99A0}" type="slidenum">
              <a:rPr lang="en-GB" smtClean="0"/>
              <a:t>7</a:t>
            </a:fld>
            <a:endParaRPr lang="en-GB"/>
          </a:p>
        </p:txBody>
      </p:sp>
    </p:spTree>
    <p:extLst>
      <p:ext uri="{BB962C8B-B14F-4D97-AF65-F5344CB8AC3E}">
        <p14:creationId xmlns:p14="http://schemas.microsoft.com/office/powerpoint/2010/main" val="351991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My First Template</a:t>
            </a:r>
          </a:p>
        </p:txBody>
      </p:sp>
    </p:spTree>
    <p:extLst>
      <p:ext uri="{BB962C8B-B14F-4D97-AF65-F5344CB8AC3E}">
        <p14:creationId xmlns:p14="http://schemas.microsoft.com/office/powerpoint/2010/main" val="103016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Need to understand how they connect the servers to the MC –</a:t>
            </a:r>
            <a:r>
              <a:rPr lang="en-US" baseline="0" dirty="0"/>
              <a:t>  need to be clear HOW we do this. </a:t>
            </a:r>
          </a:p>
          <a:p>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My First Template</a:t>
            </a:r>
          </a:p>
        </p:txBody>
      </p:sp>
    </p:spTree>
    <p:extLst>
      <p:ext uri="{BB962C8B-B14F-4D97-AF65-F5344CB8AC3E}">
        <p14:creationId xmlns:p14="http://schemas.microsoft.com/office/powerpoint/2010/main" val="515337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Rectangle 7"/>
          <p:cNvSpPr/>
          <p:nvPr userDrawn="1"/>
        </p:nvSpPr>
        <p:spPr bwMode="auto">
          <a:xfrm>
            <a:off x="0" y="0"/>
            <a:ext cx="9144000" cy="5143501"/>
          </a:xfrm>
          <a:prstGeom prst="rect">
            <a:avLst/>
          </a:prstGeom>
          <a:solidFill>
            <a:schemeClr val="bg1"/>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500"/>
          </a:p>
        </p:txBody>
      </p:sp>
      <p:sp>
        <p:nvSpPr>
          <p:cNvPr id="16" name="Picture Placeholder 7"/>
          <p:cNvSpPr>
            <a:spLocks noGrp="1"/>
          </p:cNvSpPr>
          <p:nvPr>
            <p:ph type="pic" sz="quarter" idx="10"/>
          </p:nvPr>
        </p:nvSpPr>
        <p:spPr>
          <a:xfrm>
            <a:off x="0" y="2"/>
            <a:ext cx="9144000" cy="5143499"/>
          </a:xfrm>
          <a:prstGeom prst="rect">
            <a:avLst/>
          </a:prstGeom>
          <a:ln>
            <a:noFill/>
          </a:ln>
        </p:spPr>
        <p:txBody>
          <a:bodyPr bIns="457200" anchor="b"/>
          <a:lstStyle>
            <a:lvl1pPr algn="ctr">
              <a:buNone/>
              <a:defRPr sz="900">
                <a:solidFill>
                  <a:schemeClr val="tx1">
                    <a:lumMod val="50000"/>
                    <a:lumOff val="50000"/>
                  </a:schemeClr>
                </a:solidFill>
              </a:defRPr>
            </a:lvl1pPr>
          </a:lstStyle>
          <a:p>
            <a:pPr lvl="0"/>
            <a:r>
              <a:rPr lang="en-US" noProof="0"/>
              <a:t>Click icon to add picture</a:t>
            </a:r>
          </a:p>
        </p:txBody>
      </p:sp>
      <p:grpSp>
        <p:nvGrpSpPr>
          <p:cNvPr id="10" name="Group 9">
            <a:extLst>
              <a:ext uri="{FF2B5EF4-FFF2-40B4-BE49-F238E27FC236}">
                <a16:creationId xmlns:a16="http://schemas.microsoft.com/office/drawing/2014/main" id="{2CC635AD-B794-2F4B-9383-F955BCF93ADD}"/>
              </a:ext>
            </a:extLst>
          </p:cNvPr>
          <p:cNvGrpSpPr/>
          <p:nvPr userDrawn="1"/>
        </p:nvGrpSpPr>
        <p:grpSpPr>
          <a:xfrm>
            <a:off x="0" y="580616"/>
            <a:ext cx="2777969" cy="1020400"/>
            <a:chOff x="0" y="713642"/>
            <a:chExt cx="2777969" cy="1020400"/>
          </a:xfrm>
        </p:grpSpPr>
        <p:sp>
          <p:nvSpPr>
            <p:cNvPr id="11" name="Rectangle 10">
              <a:extLst>
                <a:ext uri="{FF2B5EF4-FFF2-40B4-BE49-F238E27FC236}">
                  <a16:creationId xmlns:a16="http://schemas.microsoft.com/office/drawing/2014/main" id="{6C9EA1B4-49C3-0147-849B-C711EADD0B64}"/>
                </a:ext>
              </a:extLst>
            </p:cNvPr>
            <p:cNvSpPr/>
            <p:nvPr userDrawn="1"/>
          </p:nvSpPr>
          <p:spPr bwMode="auto">
            <a:xfrm>
              <a:off x="0" y="713642"/>
              <a:ext cx="2777969" cy="10204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12" name="Picture 11">
              <a:extLst>
                <a:ext uri="{FF2B5EF4-FFF2-40B4-BE49-F238E27FC236}">
                  <a16:creationId xmlns:a16="http://schemas.microsoft.com/office/drawing/2014/main" id="{F85004E3-F11E-3444-BD13-0E73C2465E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980" y="713642"/>
              <a:ext cx="2556989" cy="1020400"/>
            </a:xfrm>
            <a:prstGeom prst="rect">
              <a:avLst/>
            </a:prstGeom>
          </p:spPr>
        </p:pic>
      </p:grpSp>
      <p:sp>
        <p:nvSpPr>
          <p:cNvPr id="13" name="Rectangle 12">
            <a:extLst>
              <a:ext uri="{FF2B5EF4-FFF2-40B4-BE49-F238E27FC236}">
                <a16:creationId xmlns:a16="http://schemas.microsoft.com/office/drawing/2014/main" id="{9E7BF67A-E756-B34F-ADAB-26B494CD9575}"/>
              </a:ext>
            </a:extLst>
          </p:cNvPr>
          <p:cNvSpPr/>
          <p:nvPr userDrawn="1"/>
        </p:nvSpPr>
        <p:spPr bwMode="auto">
          <a:xfrm>
            <a:off x="0" y="2814124"/>
            <a:ext cx="5772647" cy="1423580"/>
          </a:xfrm>
          <a:prstGeom prst="rect">
            <a:avLst/>
          </a:prstGeom>
          <a:solidFill>
            <a:srgbClr val="1B67B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 name="Title 8">
            <a:extLst>
              <a:ext uri="{FF2B5EF4-FFF2-40B4-BE49-F238E27FC236}">
                <a16:creationId xmlns:a16="http://schemas.microsoft.com/office/drawing/2014/main" id="{20BD3C1D-00C7-CE43-9A9E-9B8512924667}"/>
              </a:ext>
            </a:extLst>
          </p:cNvPr>
          <p:cNvSpPr>
            <a:spLocks noGrp="1"/>
          </p:cNvSpPr>
          <p:nvPr>
            <p:ph type="title"/>
          </p:nvPr>
        </p:nvSpPr>
        <p:spPr>
          <a:xfrm>
            <a:off x="403123" y="3059803"/>
            <a:ext cx="5209864" cy="898398"/>
          </a:xfrm>
          <a:prstGeom prst="rect">
            <a:avLst/>
          </a:prstGeom>
        </p:spPr>
        <p:txBody>
          <a:bodyPr/>
          <a:lstStyle>
            <a:lvl1pPr algn="l">
              <a:defRPr sz="2700" b="0">
                <a:solidFill>
                  <a:schemeClr val="bg2"/>
                </a:solidFill>
                <a:latin typeface="Arial" charset="0"/>
                <a:ea typeface="Arial" charset="0"/>
                <a:cs typeface="Arial" charset="0"/>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3/4 Grey bkgd">
    <p:spTree>
      <p:nvGrpSpPr>
        <p:cNvPr id="1" name=""/>
        <p:cNvGrpSpPr/>
        <p:nvPr/>
      </p:nvGrpSpPr>
      <p:grpSpPr>
        <a:xfrm>
          <a:off x="0" y="0"/>
          <a:ext cx="0" cy="0"/>
          <a:chOff x="0" y="0"/>
          <a:chExt cx="0" cy="0"/>
        </a:xfrm>
      </p:grpSpPr>
      <p:sp>
        <p:nvSpPr>
          <p:cNvPr id="4" name="Rectangle 3"/>
          <p:cNvSpPr/>
          <p:nvPr userDrawn="1"/>
        </p:nvSpPr>
        <p:spPr bwMode="auto">
          <a:xfrm>
            <a:off x="0" y="1161908"/>
            <a:ext cx="9144000" cy="3981594"/>
          </a:xfrm>
          <a:prstGeom prst="rect">
            <a:avLst/>
          </a:prstGeom>
          <a:solidFill>
            <a:schemeClr val="bg1">
              <a:lumMod val="95000"/>
            </a:schemeClr>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500"/>
          </a:p>
        </p:txBody>
      </p:sp>
      <p:sp>
        <p:nvSpPr>
          <p:cNvPr id="3" name="Slide Number Placeholder 2"/>
          <p:cNvSpPr>
            <a:spLocks noGrp="1"/>
          </p:cNvSpPr>
          <p:nvPr>
            <p:ph type="sldNum" sz="quarter" idx="10"/>
          </p:nvPr>
        </p:nvSpPr>
        <p:spPr/>
        <p:txBody>
          <a:bodyPr/>
          <a:lstStyle/>
          <a:p>
            <a:fld id="{7680380B-A5FF-9E42-9C1F-88CECE9156AA}" type="slidenum">
              <a:rPr lang="en-US" smtClean="0"/>
              <a:pPr/>
              <a:t>‹#›</a:t>
            </a:fld>
            <a:endParaRPr lang="en-US"/>
          </a:p>
        </p:txBody>
      </p:sp>
      <p:sp>
        <p:nvSpPr>
          <p:cNvPr id="6" name="Text Placeholder 6">
            <a:extLst>
              <a:ext uri="{FF2B5EF4-FFF2-40B4-BE49-F238E27FC236}">
                <a16:creationId xmlns:a16="http://schemas.microsoft.com/office/drawing/2014/main" id="{380B6C97-2B50-2547-B9F2-D2F160E0D060}"/>
              </a:ext>
            </a:extLst>
          </p:cNvPr>
          <p:cNvSpPr>
            <a:spLocks noGrp="1"/>
          </p:cNvSpPr>
          <p:nvPr>
            <p:ph type="body" sz="quarter" idx="11"/>
          </p:nvPr>
        </p:nvSpPr>
        <p:spPr>
          <a:xfrm>
            <a:off x="415148" y="1427976"/>
            <a:ext cx="8112577" cy="3255301"/>
          </a:xfrm>
          <a:prstGeom prst="rect">
            <a:avLst/>
          </a:prstGeom>
        </p:spPr>
        <p:txBody>
          <a:bodyPr/>
          <a:lstStyle>
            <a:lvl1pPr>
              <a:defRPr sz="2000">
                <a:solidFill>
                  <a:srgbClr val="767E87"/>
                </a:solidFill>
              </a:defRPr>
            </a:lvl1pPr>
            <a:lvl2pPr>
              <a:defRPr sz="1600">
                <a:solidFill>
                  <a:srgbClr val="767E87"/>
                </a:solidFill>
              </a:defRPr>
            </a:lvl2pPr>
            <a:lvl3pPr>
              <a:defRPr sz="1400">
                <a:solidFill>
                  <a:srgbClr val="767E87"/>
                </a:solidFill>
              </a:defRPr>
            </a:lvl3pPr>
            <a:lvl4pPr>
              <a:defRPr sz="1400">
                <a:solidFill>
                  <a:srgbClr val="767E87"/>
                </a:solidFill>
              </a:defRPr>
            </a:lvl4pPr>
            <a:lvl5pPr>
              <a:defRPr sz="1400">
                <a:solidFill>
                  <a:srgbClr val="767E8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5B877AC4-550C-9945-B948-2335177E421D}"/>
              </a:ext>
            </a:extLst>
          </p:cNvPr>
          <p:cNvSpPr>
            <a:spLocks noGrp="1"/>
          </p:cNvSpPr>
          <p:nvPr>
            <p:ph type="title"/>
          </p:nvPr>
        </p:nvSpPr>
        <p:spPr>
          <a:xfrm>
            <a:off x="479751" y="275559"/>
            <a:ext cx="6584929" cy="601301"/>
          </a:xfrm>
          <a:prstGeom prst="rect">
            <a:avLst/>
          </a:prstGeom>
        </p:spPr>
        <p:txBody>
          <a:bodyPr wrap="square" lIns="0" tIns="0" rIns="0" bIns="0" anchor="ctr" anchorCtr="0">
            <a:noAutofit/>
          </a:bodyPr>
          <a:lstStyle>
            <a:lvl1pPr algn="l">
              <a:defRPr sz="2200" b="0" baseline="0">
                <a:solidFill>
                  <a:srgbClr val="1B67B2"/>
                </a:solidFill>
                <a:latin typeface="Arial" charset="0"/>
                <a:ea typeface="Arial" charset="0"/>
                <a:cs typeface="Arial" charset="0"/>
              </a:defRPr>
            </a:lvl1pPr>
          </a:lstStyle>
          <a:p>
            <a:r>
              <a:rPr lang="en-US" dirty="0"/>
              <a:t>Click to edit Master title style</a:t>
            </a:r>
          </a:p>
        </p:txBody>
      </p:sp>
      <p:sp>
        <p:nvSpPr>
          <p:cNvPr id="9" name="Rectangle 8">
            <a:extLst>
              <a:ext uri="{FF2B5EF4-FFF2-40B4-BE49-F238E27FC236}">
                <a16:creationId xmlns:a16="http://schemas.microsoft.com/office/drawing/2014/main" id="{C252F0E7-C17B-8940-8A5D-1A6672A64733}"/>
              </a:ext>
            </a:extLst>
          </p:cNvPr>
          <p:cNvSpPr/>
          <p:nvPr userDrawn="1"/>
        </p:nvSpPr>
        <p:spPr>
          <a:xfrm>
            <a:off x="301255" y="4834285"/>
            <a:ext cx="4572000" cy="161583"/>
          </a:xfrm>
          <a:prstGeom prst="rect">
            <a:avLst/>
          </a:prstGeom>
        </p:spPr>
        <p:txBody>
          <a:bodyPr>
            <a:spAutoFit/>
          </a:bodyPr>
          <a:lstStyle/>
          <a:p>
            <a:r>
              <a:rPr lang="en-US" sz="450" i="1" dirty="0">
                <a:solidFill>
                  <a:srgbClr val="C2C4C8"/>
                </a:solidFill>
                <a:effectLst/>
                <a:latin typeface="Arial" charset="0"/>
              </a:rPr>
              <a:t>Blancco Proprietary &amp; Confidential. Do Not Copy or Distribute. Copyright © 2019 Blancco Oy Ltd. All rights reserved.</a:t>
            </a:r>
            <a:endParaRPr lang="en-US" sz="450" dirty="0">
              <a:solidFill>
                <a:srgbClr val="C2C4C8"/>
              </a:solidFill>
              <a:effectLst/>
              <a:latin typeface="Arial" charset="0"/>
            </a:endParaRPr>
          </a:p>
        </p:txBody>
      </p:sp>
    </p:spTree>
    <p:extLst>
      <p:ext uri="{BB962C8B-B14F-4D97-AF65-F5344CB8AC3E}">
        <p14:creationId xmlns:p14="http://schemas.microsoft.com/office/powerpoint/2010/main" val="1860049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3/4 Grey bkgd - Title + Subhea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E3A3C5-1EF3-6B4F-A8D8-EC3AC3B0A7E3}"/>
              </a:ext>
            </a:extLst>
          </p:cNvPr>
          <p:cNvSpPr/>
          <p:nvPr userDrawn="1"/>
        </p:nvSpPr>
        <p:spPr bwMode="auto">
          <a:xfrm>
            <a:off x="0" y="1136822"/>
            <a:ext cx="9144000" cy="4006680"/>
          </a:xfrm>
          <a:prstGeom prst="rect">
            <a:avLst/>
          </a:prstGeom>
          <a:solidFill>
            <a:schemeClr val="bg1">
              <a:lumMod val="95000"/>
            </a:schemeClr>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500"/>
          </a:p>
        </p:txBody>
      </p:sp>
      <p:sp>
        <p:nvSpPr>
          <p:cNvPr id="3" name="Slide Number Placeholder 2"/>
          <p:cNvSpPr>
            <a:spLocks noGrp="1"/>
          </p:cNvSpPr>
          <p:nvPr>
            <p:ph type="sldNum" sz="quarter" idx="10"/>
          </p:nvPr>
        </p:nvSpPr>
        <p:spPr/>
        <p:txBody>
          <a:bodyPr/>
          <a:lstStyle/>
          <a:p>
            <a:fld id="{7680380B-A5FF-9E42-9C1F-88CECE9156AA}" type="slidenum">
              <a:rPr lang="en-US" smtClean="0"/>
              <a:pPr/>
              <a:t>‹#›</a:t>
            </a:fld>
            <a:endParaRPr lang="en-US"/>
          </a:p>
        </p:txBody>
      </p:sp>
      <p:sp>
        <p:nvSpPr>
          <p:cNvPr id="10" name="Title 1">
            <a:extLst>
              <a:ext uri="{FF2B5EF4-FFF2-40B4-BE49-F238E27FC236}">
                <a16:creationId xmlns:a16="http://schemas.microsoft.com/office/drawing/2014/main" id="{5F4ACBB8-9997-C340-96E0-40C4E61D7919}"/>
              </a:ext>
            </a:extLst>
          </p:cNvPr>
          <p:cNvSpPr>
            <a:spLocks noGrp="1"/>
          </p:cNvSpPr>
          <p:nvPr>
            <p:ph type="title"/>
          </p:nvPr>
        </p:nvSpPr>
        <p:spPr>
          <a:xfrm>
            <a:off x="479750" y="237181"/>
            <a:ext cx="6673080" cy="331817"/>
          </a:xfrm>
          <a:prstGeom prst="rect">
            <a:avLst/>
          </a:prstGeom>
        </p:spPr>
        <p:txBody>
          <a:bodyPr wrap="square" lIns="0" tIns="0" rIns="0" bIns="0" anchor="t">
            <a:noAutofit/>
          </a:bodyPr>
          <a:lstStyle>
            <a:lvl1pPr algn="l">
              <a:defRPr sz="2200" b="0" baseline="0">
                <a:solidFill>
                  <a:srgbClr val="1B67B2"/>
                </a:solidFill>
                <a:latin typeface="Arial" charset="0"/>
                <a:ea typeface="Arial" charset="0"/>
                <a:cs typeface="Arial" charset="0"/>
              </a:defRPr>
            </a:lvl1pPr>
          </a:lstStyle>
          <a:p>
            <a:r>
              <a:rPr lang="en-US" dirty="0"/>
              <a:t>Click to edit Master title style</a:t>
            </a:r>
          </a:p>
        </p:txBody>
      </p:sp>
      <p:sp>
        <p:nvSpPr>
          <p:cNvPr id="11" name="Text Placeholder 3">
            <a:extLst>
              <a:ext uri="{FF2B5EF4-FFF2-40B4-BE49-F238E27FC236}">
                <a16:creationId xmlns:a16="http://schemas.microsoft.com/office/drawing/2014/main" id="{ABFEA56F-4C7D-AA4A-9319-87CE39F4C3BA}"/>
              </a:ext>
            </a:extLst>
          </p:cNvPr>
          <p:cNvSpPr>
            <a:spLocks noGrp="1"/>
          </p:cNvSpPr>
          <p:nvPr>
            <p:ph type="body" sz="half" idx="2"/>
          </p:nvPr>
        </p:nvSpPr>
        <p:spPr>
          <a:xfrm>
            <a:off x="479750" y="629665"/>
            <a:ext cx="6673080" cy="432373"/>
          </a:xfrm>
          <a:prstGeom prst="rect">
            <a:avLst/>
          </a:prstGeom>
        </p:spPr>
        <p:txBody>
          <a:bodyPr wrap="square" lIns="0" tIns="0" rIns="0" bIns="0" anchor="t">
            <a:noAutofit/>
          </a:bodyPr>
          <a:lstStyle>
            <a:lvl1pPr marL="0" indent="0" algn="l">
              <a:buNone/>
              <a:defRPr sz="1400" b="0" baseline="0">
                <a:solidFill>
                  <a:srgbClr val="767E87"/>
                </a:solidFill>
                <a:latin typeface="Arial" charset="0"/>
                <a:ea typeface="Arial" charset="0"/>
                <a:cs typeface="Arial"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2" name="Text Placeholder 6">
            <a:extLst>
              <a:ext uri="{FF2B5EF4-FFF2-40B4-BE49-F238E27FC236}">
                <a16:creationId xmlns:a16="http://schemas.microsoft.com/office/drawing/2014/main" id="{C5E1A8EC-565E-2348-8B6F-F7CC4B766BE2}"/>
              </a:ext>
            </a:extLst>
          </p:cNvPr>
          <p:cNvSpPr>
            <a:spLocks noGrp="1"/>
          </p:cNvSpPr>
          <p:nvPr>
            <p:ph type="body" sz="quarter" idx="11"/>
          </p:nvPr>
        </p:nvSpPr>
        <p:spPr>
          <a:xfrm>
            <a:off x="415148" y="1427976"/>
            <a:ext cx="8112577" cy="3255301"/>
          </a:xfrm>
          <a:prstGeom prst="rect">
            <a:avLst/>
          </a:prstGeom>
        </p:spPr>
        <p:txBody>
          <a:bodyPr/>
          <a:lstStyle>
            <a:lvl1pPr>
              <a:defRPr sz="2000">
                <a:solidFill>
                  <a:srgbClr val="767E87"/>
                </a:solidFill>
              </a:defRPr>
            </a:lvl1pPr>
            <a:lvl2pPr>
              <a:defRPr sz="1600">
                <a:solidFill>
                  <a:srgbClr val="767E87"/>
                </a:solidFill>
              </a:defRPr>
            </a:lvl2pPr>
            <a:lvl3pPr>
              <a:defRPr sz="1400">
                <a:solidFill>
                  <a:srgbClr val="767E87"/>
                </a:solidFill>
              </a:defRPr>
            </a:lvl3pPr>
            <a:lvl4pPr>
              <a:defRPr sz="1400">
                <a:solidFill>
                  <a:srgbClr val="767E87"/>
                </a:solidFill>
              </a:defRPr>
            </a:lvl4pPr>
            <a:lvl5pPr>
              <a:defRPr sz="1400">
                <a:solidFill>
                  <a:srgbClr val="767E8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0CD9846D-24E7-FC41-A1DC-AC1470B10F71}"/>
              </a:ext>
            </a:extLst>
          </p:cNvPr>
          <p:cNvSpPr/>
          <p:nvPr userDrawn="1"/>
        </p:nvSpPr>
        <p:spPr>
          <a:xfrm>
            <a:off x="301255" y="4834285"/>
            <a:ext cx="4572000" cy="161583"/>
          </a:xfrm>
          <a:prstGeom prst="rect">
            <a:avLst/>
          </a:prstGeom>
        </p:spPr>
        <p:txBody>
          <a:bodyPr>
            <a:spAutoFit/>
          </a:bodyPr>
          <a:lstStyle/>
          <a:p>
            <a:r>
              <a:rPr lang="en-US" sz="450" i="1" dirty="0">
                <a:solidFill>
                  <a:srgbClr val="C2C4C8"/>
                </a:solidFill>
                <a:effectLst/>
                <a:latin typeface="Arial" charset="0"/>
              </a:rPr>
              <a:t>Blancco Proprietary &amp; Confidential. Do Not Copy or Distribute. Copyright © 2019 Blancco Oy Ltd. All rights reserved.</a:t>
            </a:r>
            <a:endParaRPr lang="en-US" sz="450" dirty="0">
              <a:solidFill>
                <a:srgbClr val="C2C4C8"/>
              </a:solidFill>
              <a:effectLst/>
              <a:latin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3 Col - Grey bkgd - Title + Subhea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37113C-0721-7648-AF04-CF70755CA7E4}"/>
              </a:ext>
            </a:extLst>
          </p:cNvPr>
          <p:cNvSpPr/>
          <p:nvPr userDrawn="1"/>
        </p:nvSpPr>
        <p:spPr bwMode="auto">
          <a:xfrm>
            <a:off x="0" y="1136822"/>
            <a:ext cx="9144000" cy="4006680"/>
          </a:xfrm>
          <a:prstGeom prst="rect">
            <a:avLst/>
          </a:prstGeom>
          <a:solidFill>
            <a:schemeClr val="bg1">
              <a:lumMod val="95000"/>
            </a:schemeClr>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500"/>
          </a:p>
        </p:txBody>
      </p:sp>
      <p:sp>
        <p:nvSpPr>
          <p:cNvPr id="13" name="Title 1">
            <a:extLst>
              <a:ext uri="{FF2B5EF4-FFF2-40B4-BE49-F238E27FC236}">
                <a16:creationId xmlns:a16="http://schemas.microsoft.com/office/drawing/2014/main" id="{DAE591B5-2F9C-0D47-948C-87E904DEC57B}"/>
              </a:ext>
            </a:extLst>
          </p:cNvPr>
          <p:cNvSpPr>
            <a:spLocks noGrp="1"/>
          </p:cNvSpPr>
          <p:nvPr>
            <p:ph type="title"/>
          </p:nvPr>
        </p:nvSpPr>
        <p:spPr>
          <a:xfrm>
            <a:off x="479750" y="237181"/>
            <a:ext cx="6673080" cy="331817"/>
          </a:xfrm>
          <a:prstGeom prst="rect">
            <a:avLst/>
          </a:prstGeom>
        </p:spPr>
        <p:txBody>
          <a:bodyPr wrap="square" lIns="0" tIns="0" rIns="0" bIns="0" anchor="t">
            <a:noAutofit/>
          </a:bodyPr>
          <a:lstStyle>
            <a:lvl1pPr algn="l">
              <a:defRPr sz="2200" b="0" baseline="0">
                <a:solidFill>
                  <a:srgbClr val="1B67B2"/>
                </a:solidFill>
                <a:latin typeface="Arial" charset="0"/>
                <a:ea typeface="Arial" charset="0"/>
                <a:cs typeface="Arial" charset="0"/>
              </a:defRPr>
            </a:lvl1pPr>
          </a:lstStyle>
          <a:p>
            <a:r>
              <a:rPr lang="en-US" dirty="0"/>
              <a:t>Click to edit Master title style</a:t>
            </a:r>
          </a:p>
        </p:txBody>
      </p:sp>
      <p:sp>
        <p:nvSpPr>
          <p:cNvPr id="22" name="Text Placeholder 3">
            <a:extLst>
              <a:ext uri="{FF2B5EF4-FFF2-40B4-BE49-F238E27FC236}">
                <a16:creationId xmlns:a16="http://schemas.microsoft.com/office/drawing/2014/main" id="{1CC2F416-8D46-BB4B-9CC7-C92926BE8D6B}"/>
              </a:ext>
            </a:extLst>
          </p:cNvPr>
          <p:cNvSpPr>
            <a:spLocks noGrp="1"/>
          </p:cNvSpPr>
          <p:nvPr>
            <p:ph type="body" sz="half" idx="2"/>
          </p:nvPr>
        </p:nvSpPr>
        <p:spPr>
          <a:xfrm>
            <a:off x="479750" y="629665"/>
            <a:ext cx="6673080" cy="432373"/>
          </a:xfrm>
          <a:prstGeom prst="rect">
            <a:avLst/>
          </a:prstGeom>
        </p:spPr>
        <p:txBody>
          <a:bodyPr wrap="square" lIns="0" tIns="0" rIns="0" bIns="0" anchor="t">
            <a:noAutofit/>
          </a:bodyPr>
          <a:lstStyle>
            <a:lvl1pPr marL="0" indent="0" algn="l">
              <a:buNone/>
              <a:defRPr sz="1400" b="0" baseline="0">
                <a:solidFill>
                  <a:srgbClr val="767E87"/>
                </a:solidFill>
                <a:latin typeface="Arial" charset="0"/>
                <a:ea typeface="Arial" charset="0"/>
                <a:cs typeface="Arial"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23" name="Text Placeholder 6">
            <a:extLst>
              <a:ext uri="{FF2B5EF4-FFF2-40B4-BE49-F238E27FC236}">
                <a16:creationId xmlns:a16="http://schemas.microsoft.com/office/drawing/2014/main" id="{B3F55E5E-3850-FC4A-85F7-951F9E09F8E0}"/>
              </a:ext>
            </a:extLst>
          </p:cNvPr>
          <p:cNvSpPr>
            <a:spLocks noGrp="1"/>
          </p:cNvSpPr>
          <p:nvPr>
            <p:ph type="body" sz="quarter" idx="11"/>
          </p:nvPr>
        </p:nvSpPr>
        <p:spPr>
          <a:xfrm>
            <a:off x="787004" y="2861865"/>
            <a:ext cx="1958320" cy="1710135"/>
          </a:xfrm>
          <a:prstGeom prst="rect">
            <a:avLst/>
          </a:prstGeom>
        </p:spPr>
        <p:txBody>
          <a:bodyPr/>
          <a:lstStyle>
            <a:lvl1pPr marL="0" indent="0">
              <a:buNone/>
              <a:defRPr sz="1200">
                <a:solidFill>
                  <a:srgbClr val="767E87"/>
                </a:solidFill>
              </a:defRPr>
            </a:lvl1pPr>
            <a:lvl2pPr marL="342900" indent="0">
              <a:buNone/>
              <a:defRPr sz="1050">
                <a:solidFill>
                  <a:srgbClr val="767E87"/>
                </a:solidFill>
              </a:defRPr>
            </a:lvl2pPr>
            <a:lvl3pPr marL="685800" indent="0">
              <a:buNone/>
              <a:defRPr sz="1050">
                <a:solidFill>
                  <a:srgbClr val="767E87"/>
                </a:solidFill>
              </a:defRPr>
            </a:lvl3pPr>
            <a:lvl4pPr marL="1028700" indent="0">
              <a:buNone/>
              <a:defRPr sz="1050">
                <a:solidFill>
                  <a:srgbClr val="767E87"/>
                </a:solidFill>
              </a:defRPr>
            </a:lvl4pPr>
            <a:lvl5pPr marL="1371600" indent="0">
              <a:buNone/>
              <a:defRPr sz="1050">
                <a:solidFill>
                  <a:srgbClr val="767E87"/>
                </a:solidFill>
              </a:defRPr>
            </a:lvl5pPr>
          </a:lstStyle>
          <a:p>
            <a:pPr lvl="0"/>
            <a:r>
              <a:rPr lang="en-US" dirty="0"/>
              <a:t>Click to edit Master text styles</a:t>
            </a:r>
          </a:p>
        </p:txBody>
      </p:sp>
      <p:sp>
        <p:nvSpPr>
          <p:cNvPr id="24" name="Text Placeholder 6">
            <a:extLst>
              <a:ext uri="{FF2B5EF4-FFF2-40B4-BE49-F238E27FC236}">
                <a16:creationId xmlns:a16="http://schemas.microsoft.com/office/drawing/2014/main" id="{653E88E4-2210-E84C-96D8-DFE3254B6076}"/>
              </a:ext>
            </a:extLst>
          </p:cNvPr>
          <p:cNvSpPr>
            <a:spLocks noGrp="1"/>
          </p:cNvSpPr>
          <p:nvPr>
            <p:ph type="body" sz="quarter" idx="12"/>
          </p:nvPr>
        </p:nvSpPr>
        <p:spPr>
          <a:xfrm>
            <a:off x="3529133" y="2861865"/>
            <a:ext cx="1958320" cy="1710135"/>
          </a:xfrm>
          <a:prstGeom prst="rect">
            <a:avLst/>
          </a:prstGeom>
        </p:spPr>
        <p:txBody>
          <a:bodyPr/>
          <a:lstStyle>
            <a:lvl1pPr marL="0" indent="0">
              <a:buNone/>
              <a:defRPr sz="1200">
                <a:solidFill>
                  <a:srgbClr val="767E87"/>
                </a:solidFill>
              </a:defRPr>
            </a:lvl1pPr>
            <a:lvl2pPr marL="342900" indent="0">
              <a:buNone/>
              <a:defRPr sz="1050">
                <a:solidFill>
                  <a:srgbClr val="767E87"/>
                </a:solidFill>
              </a:defRPr>
            </a:lvl2pPr>
            <a:lvl3pPr marL="685800" indent="0">
              <a:buNone/>
              <a:defRPr sz="1050">
                <a:solidFill>
                  <a:srgbClr val="767E87"/>
                </a:solidFill>
              </a:defRPr>
            </a:lvl3pPr>
            <a:lvl4pPr marL="1028700" indent="0">
              <a:buNone/>
              <a:defRPr sz="1050">
                <a:solidFill>
                  <a:srgbClr val="767E87"/>
                </a:solidFill>
              </a:defRPr>
            </a:lvl4pPr>
            <a:lvl5pPr marL="1371600" indent="0">
              <a:buNone/>
              <a:defRPr sz="1050">
                <a:solidFill>
                  <a:srgbClr val="767E87"/>
                </a:solidFill>
              </a:defRPr>
            </a:lvl5pPr>
          </a:lstStyle>
          <a:p>
            <a:pPr lvl="0"/>
            <a:r>
              <a:rPr lang="en-US" dirty="0"/>
              <a:t>Click to edit Master text styles</a:t>
            </a:r>
          </a:p>
        </p:txBody>
      </p:sp>
      <p:sp>
        <p:nvSpPr>
          <p:cNvPr id="25" name="Text Placeholder 6">
            <a:extLst>
              <a:ext uri="{FF2B5EF4-FFF2-40B4-BE49-F238E27FC236}">
                <a16:creationId xmlns:a16="http://schemas.microsoft.com/office/drawing/2014/main" id="{E9D8735B-688D-BA4A-BB18-F7EFB83DA432}"/>
              </a:ext>
            </a:extLst>
          </p:cNvPr>
          <p:cNvSpPr>
            <a:spLocks noGrp="1"/>
          </p:cNvSpPr>
          <p:nvPr>
            <p:ph type="body" sz="quarter" idx="13"/>
          </p:nvPr>
        </p:nvSpPr>
        <p:spPr>
          <a:xfrm>
            <a:off x="6271262" y="2861866"/>
            <a:ext cx="1958320" cy="1710134"/>
          </a:xfrm>
          <a:prstGeom prst="rect">
            <a:avLst/>
          </a:prstGeom>
        </p:spPr>
        <p:txBody>
          <a:bodyPr/>
          <a:lstStyle>
            <a:lvl1pPr marL="0" indent="0">
              <a:buNone/>
              <a:defRPr sz="1200">
                <a:solidFill>
                  <a:srgbClr val="767E87"/>
                </a:solidFill>
              </a:defRPr>
            </a:lvl1pPr>
            <a:lvl2pPr marL="342900" indent="0">
              <a:buNone/>
              <a:defRPr sz="1050">
                <a:solidFill>
                  <a:srgbClr val="767E87"/>
                </a:solidFill>
              </a:defRPr>
            </a:lvl2pPr>
            <a:lvl3pPr marL="685800" indent="0">
              <a:buNone/>
              <a:defRPr sz="1050">
                <a:solidFill>
                  <a:srgbClr val="767E87"/>
                </a:solidFill>
              </a:defRPr>
            </a:lvl3pPr>
            <a:lvl4pPr marL="1028700" indent="0">
              <a:buNone/>
              <a:defRPr sz="1050">
                <a:solidFill>
                  <a:srgbClr val="767E87"/>
                </a:solidFill>
              </a:defRPr>
            </a:lvl4pPr>
            <a:lvl5pPr marL="1371600" indent="0">
              <a:buNone/>
              <a:defRPr sz="1050">
                <a:solidFill>
                  <a:srgbClr val="767E87"/>
                </a:solidFill>
              </a:defRPr>
            </a:lvl5pPr>
          </a:lstStyle>
          <a:p>
            <a:pPr lvl="0"/>
            <a:r>
              <a:rPr lang="en-US" dirty="0"/>
              <a:t>Click to edit Master text styles</a:t>
            </a:r>
          </a:p>
        </p:txBody>
      </p:sp>
      <p:sp>
        <p:nvSpPr>
          <p:cNvPr id="26" name="Picture Placeholder 7">
            <a:extLst>
              <a:ext uri="{FF2B5EF4-FFF2-40B4-BE49-F238E27FC236}">
                <a16:creationId xmlns:a16="http://schemas.microsoft.com/office/drawing/2014/main" id="{1DDD9D2C-310D-8243-B628-8985D6B56FD6}"/>
              </a:ext>
            </a:extLst>
          </p:cNvPr>
          <p:cNvSpPr>
            <a:spLocks noGrp="1"/>
          </p:cNvSpPr>
          <p:nvPr>
            <p:ph type="pic" sz="quarter" idx="14"/>
          </p:nvPr>
        </p:nvSpPr>
        <p:spPr>
          <a:xfrm>
            <a:off x="1126084" y="1516320"/>
            <a:ext cx="1280160" cy="1280160"/>
          </a:xfrm>
          <a:prstGeom prst="rect">
            <a:avLst/>
          </a:prstGeom>
          <a:ln>
            <a:noFill/>
          </a:ln>
        </p:spPr>
        <p:txBody>
          <a:bodyPr bIns="457200" anchor="b"/>
          <a:lstStyle>
            <a:lvl1pPr algn="ctr">
              <a:buNone/>
              <a:defRPr sz="900">
                <a:solidFill>
                  <a:schemeClr val="tx1">
                    <a:lumMod val="50000"/>
                    <a:lumOff val="50000"/>
                  </a:schemeClr>
                </a:solidFill>
              </a:defRPr>
            </a:lvl1pPr>
          </a:lstStyle>
          <a:p>
            <a:pPr lvl="0"/>
            <a:r>
              <a:rPr lang="en-US" noProof="0" dirty="0"/>
              <a:t>Click icon to add picture</a:t>
            </a:r>
          </a:p>
        </p:txBody>
      </p:sp>
      <p:sp>
        <p:nvSpPr>
          <p:cNvPr id="27" name="Picture Placeholder 7">
            <a:extLst>
              <a:ext uri="{FF2B5EF4-FFF2-40B4-BE49-F238E27FC236}">
                <a16:creationId xmlns:a16="http://schemas.microsoft.com/office/drawing/2014/main" id="{005D2D20-B22F-B04F-A58B-AC134E4671A1}"/>
              </a:ext>
            </a:extLst>
          </p:cNvPr>
          <p:cNvSpPr>
            <a:spLocks noGrp="1"/>
          </p:cNvSpPr>
          <p:nvPr>
            <p:ph type="pic" sz="quarter" idx="15"/>
          </p:nvPr>
        </p:nvSpPr>
        <p:spPr>
          <a:xfrm>
            <a:off x="3868213" y="1516320"/>
            <a:ext cx="1280160" cy="1280160"/>
          </a:xfrm>
          <a:prstGeom prst="rect">
            <a:avLst/>
          </a:prstGeom>
          <a:ln>
            <a:noFill/>
          </a:ln>
        </p:spPr>
        <p:txBody>
          <a:bodyPr bIns="457200" anchor="b"/>
          <a:lstStyle>
            <a:lvl1pPr algn="ctr">
              <a:buNone/>
              <a:defRPr sz="900">
                <a:solidFill>
                  <a:schemeClr val="tx1">
                    <a:lumMod val="50000"/>
                    <a:lumOff val="50000"/>
                  </a:schemeClr>
                </a:solidFill>
              </a:defRPr>
            </a:lvl1pPr>
          </a:lstStyle>
          <a:p>
            <a:pPr lvl="0"/>
            <a:r>
              <a:rPr lang="en-US" noProof="0"/>
              <a:t>Click icon to add picture</a:t>
            </a:r>
          </a:p>
        </p:txBody>
      </p:sp>
      <p:sp>
        <p:nvSpPr>
          <p:cNvPr id="28" name="Picture Placeholder 7">
            <a:extLst>
              <a:ext uri="{FF2B5EF4-FFF2-40B4-BE49-F238E27FC236}">
                <a16:creationId xmlns:a16="http://schemas.microsoft.com/office/drawing/2014/main" id="{C0C93243-345B-C34C-B754-80872F7E8785}"/>
              </a:ext>
            </a:extLst>
          </p:cNvPr>
          <p:cNvSpPr>
            <a:spLocks noGrp="1"/>
          </p:cNvSpPr>
          <p:nvPr>
            <p:ph type="pic" sz="quarter" idx="16"/>
          </p:nvPr>
        </p:nvSpPr>
        <p:spPr>
          <a:xfrm>
            <a:off x="6610342" y="1516320"/>
            <a:ext cx="1280160" cy="1280160"/>
          </a:xfrm>
          <a:prstGeom prst="rect">
            <a:avLst/>
          </a:prstGeom>
          <a:ln>
            <a:noFill/>
          </a:ln>
        </p:spPr>
        <p:txBody>
          <a:bodyPr bIns="457200" anchor="b"/>
          <a:lstStyle>
            <a:lvl1pPr algn="ctr">
              <a:buNone/>
              <a:defRPr sz="900">
                <a:solidFill>
                  <a:schemeClr val="tx1">
                    <a:lumMod val="50000"/>
                    <a:lumOff val="50000"/>
                  </a:schemeClr>
                </a:solidFill>
              </a:defRPr>
            </a:lvl1pPr>
          </a:lstStyle>
          <a:p>
            <a:pPr lvl="0"/>
            <a:r>
              <a:rPr lang="en-US" noProof="0"/>
              <a:t>Click icon to add picture</a:t>
            </a:r>
          </a:p>
        </p:txBody>
      </p:sp>
      <p:sp>
        <p:nvSpPr>
          <p:cNvPr id="3" name="Slide Number Placeholder 2"/>
          <p:cNvSpPr>
            <a:spLocks noGrp="1"/>
          </p:cNvSpPr>
          <p:nvPr>
            <p:ph type="sldNum" sz="quarter" idx="10"/>
          </p:nvPr>
        </p:nvSpPr>
        <p:spPr/>
        <p:txBody>
          <a:bodyPr/>
          <a:lstStyle/>
          <a:p>
            <a:fld id="{7680380B-A5FF-9E42-9C1F-88CECE9156AA}" type="slidenum">
              <a:rPr lang="en-US" smtClean="0"/>
              <a:pPr/>
              <a:t>‹#›</a:t>
            </a:fld>
            <a:endParaRPr lang="en-US"/>
          </a:p>
        </p:txBody>
      </p:sp>
      <p:sp>
        <p:nvSpPr>
          <p:cNvPr id="29" name="Rectangle 28">
            <a:extLst>
              <a:ext uri="{FF2B5EF4-FFF2-40B4-BE49-F238E27FC236}">
                <a16:creationId xmlns:a16="http://schemas.microsoft.com/office/drawing/2014/main" id="{40F2E163-1C6A-464B-857E-1B9210AF67F8}"/>
              </a:ext>
            </a:extLst>
          </p:cNvPr>
          <p:cNvSpPr/>
          <p:nvPr userDrawn="1"/>
        </p:nvSpPr>
        <p:spPr>
          <a:xfrm>
            <a:off x="301255" y="4834285"/>
            <a:ext cx="4572000" cy="161583"/>
          </a:xfrm>
          <a:prstGeom prst="rect">
            <a:avLst/>
          </a:prstGeom>
        </p:spPr>
        <p:txBody>
          <a:bodyPr>
            <a:spAutoFit/>
          </a:bodyPr>
          <a:lstStyle/>
          <a:p>
            <a:r>
              <a:rPr lang="en-US" sz="450" i="1" dirty="0">
                <a:solidFill>
                  <a:srgbClr val="C2C4C8"/>
                </a:solidFill>
                <a:effectLst/>
                <a:latin typeface="Arial" charset="0"/>
              </a:rPr>
              <a:t>Blancco Proprietary &amp; Confidential. Do Not Copy or Distribute. Copyright © 2019 Blancco Oy Ltd. All rights reserved.</a:t>
            </a:r>
            <a:endParaRPr lang="en-US" sz="450" dirty="0">
              <a:solidFill>
                <a:srgbClr val="C2C4C8"/>
              </a:solidFill>
              <a:effectLst/>
              <a:latin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3 Col - 3/4 Grey bkg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ABE2E0C-8914-3547-9FD1-8F36978DEBFB}"/>
              </a:ext>
            </a:extLst>
          </p:cNvPr>
          <p:cNvSpPr>
            <a:spLocks noGrp="1"/>
          </p:cNvSpPr>
          <p:nvPr>
            <p:ph type="title"/>
          </p:nvPr>
        </p:nvSpPr>
        <p:spPr>
          <a:xfrm>
            <a:off x="479751" y="275559"/>
            <a:ext cx="6584929" cy="601301"/>
          </a:xfrm>
          <a:prstGeom prst="rect">
            <a:avLst/>
          </a:prstGeom>
        </p:spPr>
        <p:txBody>
          <a:bodyPr wrap="square" lIns="0" tIns="0" rIns="0" bIns="0" anchor="ctr" anchorCtr="0">
            <a:noAutofit/>
          </a:bodyPr>
          <a:lstStyle>
            <a:lvl1pPr algn="l">
              <a:defRPr sz="2200" b="0" baseline="0">
                <a:solidFill>
                  <a:srgbClr val="1B67B2"/>
                </a:solidFill>
                <a:latin typeface="Arial" charset="0"/>
                <a:ea typeface="Arial" charset="0"/>
                <a:cs typeface="Arial" charset="0"/>
              </a:defRPr>
            </a:lvl1pPr>
          </a:lstStyle>
          <a:p>
            <a:r>
              <a:rPr lang="en-US" dirty="0"/>
              <a:t>Click to edit Master title style</a:t>
            </a:r>
          </a:p>
        </p:txBody>
      </p:sp>
      <p:sp>
        <p:nvSpPr>
          <p:cNvPr id="12" name="Rectangle 11">
            <a:extLst>
              <a:ext uri="{FF2B5EF4-FFF2-40B4-BE49-F238E27FC236}">
                <a16:creationId xmlns:a16="http://schemas.microsoft.com/office/drawing/2014/main" id="{6F3D219F-FF52-2543-BC90-88F29A8E12C0}"/>
              </a:ext>
            </a:extLst>
          </p:cNvPr>
          <p:cNvSpPr/>
          <p:nvPr userDrawn="1"/>
        </p:nvSpPr>
        <p:spPr bwMode="auto">
          <a:xfrm>
            <a:off x="0" y="1136822"/>
            <a:ext cx="9144000" cy="4006680"/>
          </a:xfrm>
          <a:prstGeom prst="rect">
            <a:avLst/>
          </a:prstGeom>
          <a:solidFill>
            <a:schemeClr val="bg1">
              <a:lumMod val="95000"/>
            </a:schemeClr>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500"/>
          </a:p>
        </p:txBody>
      </p:sp>
      <p:sp>
        <p:nvSpPr>
          <p:cNvPr id="13" name="Text Placeholder 6">
            <a:extLst>
              <a:ext uri="{FF2B5EF4-FFF2-40B4-BE49-F238E27FC236}">
                <a16:creationId xmlns:a16="http://schemas.microsoft.com/office/drawing/2014/main" id="{A46F4ABD-F09C-984C-907C-0634F3B2B0CA}"/>
              </a:ext>
            </a:extLst>
          </p:cNvPr>
          <p:cNvSpPr>
            <a:spLocks noGrp="1"/>
          </p:cNvSpPr>
          <p:nvPr>
            <p:ph type="body" sz="quarter" idx="11"/>
          </p:nvPr>
        </p:nvSpPr>
        <p:spPr>
          <a:xfrm>
            <a:off x="787004" y="2861865"/>
            <a:ext cx="1958320" cy="1710135"/>
          </a:xfrm>
          <a:prstGeom prst="rect">
            <a:avLst/>
          </a:prstGeom>
        </p:spPr>
        <p:txBody>
          <a:bodyPr/>
          <a:lstStyle>
            <a:lvl1pPr marL="0" indent="0">
              <a:buNone/>
              <a:defRPr sz="1200">
                <a:solidFill>
                  <a:srgbClr val="767E87"/>
                </a:solidFill>
              </a:defRPr>
            </a:lvl1pPr>
            <a:lvl2pPr marL="342900" indent="0">
              <a:buNone/>
              <a:defRPr sz="1050">
                <a:solidFill>
                  <a:srgbClr val="767E87"/>
                </a:solidFill>
              </a:defRPr>
            </a:lvl2pPr>
            <a:lvl3pPr marL="685800" indent="0">
              <a:buNone/>
              <a:defRPr sz="1050">
                <a:solidFill>
                  <a:srgbClr val="767E87"/>
                </a:solidFill>
              </a:defRPr>
            </a:lvl3pPr>
            <a:lvl4pPr marL="1028700" indent="0">
              <a:buNone/>
              <a:defRPr sz="1050">
                <a:solidFill>
                  <a:srgbClr val="767E87"/>
                </a:solidFill>
              </a:defRPr>
            </a:lvl4pPr>
            <a:lvl5pPr marL="1371600" indent="0">
              <a:buNone/>
              <a:defRPr sz="1050">
                <a:solidFill>
                  <a:srgbClr val="767E87"/>
                </a:solidFill>
              </a:defRPr>
            </a:lvl5pPr>
          </a:lstStyle>
          <a:p>
            <a:pPr lvl="0"/>
            <a:r>
              <a:rPr lang="en-US" dirty="0"/>
              <a:t>Click to edit Master text styles</a:t>
            </a:r>
          </a:p>
        </p:txBody>
      </p:sp>
      <p:sp>
        <p:nvSpPr>
          <p:cNvPr id="14" name="Text Placeholder 6">
            <a:extLst>
              <a:ext uri="{FF2B5EF4-FFF2-40B4-BE49-F238E27FC236}">
                <a16:creationId xmlns:a16="http://schemas.microsoft.com/office/drawing/2014/main" id="{532C7FCB-B7E4-E146-98E9-CDCD04A4C371}"/>
              </a:ext>
            </a:extLst>
          </p:cNvPr>
          <p:cNvSpPr>
            <a:spLocks noGrp="1"/>
          </p:cNvSpPr>
          <p:nvPr>
            <p:ph type="body" sz="quarter" idx="12"/>
          </p:nvPr>
        </p:nvSpPr>
        <p:spPr>
          <a:xfrm>
            <a:off x="3529133" y="2861865"/>
            <a:ext cx="1958320" cy="1710135"/>
          </a:xfrm>
          <a:prstGeom prst="rect">
            <a:avLst/>
          </a:prstGeom>
        </p:spPr>
        <p:txBody>
          <a:bodyPr/>
          <a:lstStyle>
            <a:lvl1pPr marL="0" indent="0">
              <a:buNone/>
              <a:defRPr sz="1200">
                <a:solidFill>
                  <a:srgbClr val="767E87"/>
                </a:solidFill>
              </a:defRPr>
            </a:lvl1pPr>
            <a:lvl2pPr marL="342900" indent="0">
              <a:buNone/>
              <a:defRPr sz="1050">
                <a:solidFill>
                  <a:srgbClr val="767E87"/>
                </a:solidFill>
              </a:defRPr>
            </a:lvl2pPr>
            <a:lvl3pPr marL="685800" indent="0">
              <a:buNone/>
              <a:defRPr sz="1050">
                <a:solidFill>
                  <a:srgbClr val="767E87"/>
                </a:solidFill>
              </a:defRPr>
            </a:lvl3pPr>
            <a:lvl4pPr marL="1028700" indent="0">
              <a:buNone/>
              <a:defRPr sz="1050">
                <a:solidFill>
                  <a:srgbClr val="767E87"/>
                </a:solidFill>
              </a:defRPr>
            </a:lvl4pPr>
            <a:lvl5pPr marL="1371600" indent="0">
              <a:buNone/>
              <a:defRPr sz="1050">
                <a:solidFill>
                  <a:srgbClr val="767E87"/>
                </a:solidFill>
              </a:defRPr>
            </a:lvl5pPr>
          </a:lstStyle>
          <a:p>
            <a:pPr lvl="0"/>
            <a:r>
              <a:rPr lang="en-US" dirty="0"/>
              <a:t>Click to edit Master text styles</a:t>
            </a:r>
          </a:p>
        </p:txBody>
      </p:sp>
      <p:sp>
        <p:nvSpPr>
          <p:cNvPr id="21" name="Text Placeholder 6">
            <a:extLst>
              <a:ext uri="{FF2B5EF4-FFF2-40B4-BE49-F238E27FC236}">
                <a16:creationId xmlns:a16="http://schemas.microsoft.com/office/drawing/2014/main" id="{BCE033C3-9B4C-5A40-B189-654E6F8DB8B3}"/>
              </a:ext>
            </a:extLst>
          </p:cNvPr>
          <p:cNvSpPr>
            <a:spLocks noGrp="1"/>
          </p:cNvSpPr>
          <p:nvPr>
            <p:ph type="body" sz="quarter" idx="13"/>
          </p:nvPr>
        </p:nvSpPr>
        <p:spPr>
          <a:xfrm>
            <a:off x="6271262" y="2861866"/>
            <a:ext cx="1958320" cy="1710134"/>
          </a:xfrm>
          <a:prstGeom prst="rect">
            <a:avLst/>
          </a:prstGeom>
        </p:spPr>
        <p:txBody>
          <a:bodyPr/>
          <a:lstStyle>
            <a:lvl1pPr marL="0" indent="0">
              <a:buNone/>
              <a:defRPr sz="1200">
                <a:solidFill>
                  <a:srgbClr val="767E87"/>
                </a:solidFill>
              </a:defRPr>
            </a:lvl1pPr>
            <a:lvl2pPr marL="342900" indent="0">
              <a:buNone/>
              <a:defRPr sz="1050">
                <a:solidFill>
                  <a:srgbClr val="767E87"/>
                </a:solidFill>
              </a:defRPr>
            </a:lvl2pPr>
            <a:lvl3pPr marL="685800" indent="0">
              <a:buNone/>
              <a:defRPr sz="1050">
                <a:solidFill>
                  <a:srgbClr val="767E87"/>
                </a:solidFill>
              </a:defRPr>
            </a:lvl3pPr>
            <a:lvl4pPr marL="1028700" indent="0">
              <a:buNone/>
              <a:defRPr sz="1050">
                <a:solidFill>
                  <a:srgbClr val="767E87"/>
                </a:solidFill>
              </a:defRPr>
            </a:lvl4pPr>
            <a:lvl5pPr marL="1371600" indent="0">
              <a:buNone/>
              <a:defRPr sz="1050">
                <a:solidFill>
                  <a:srgbClr val="767E87"/>
                </a:solidFill>
              </a:defRPr>
            </a:lvl5pPr>
          </a:lstStyle>
          <a:p>
            <a:pPr lvl="0"/>
            <a:r>
              <a:rPr lang="en-US" dirty="0"/>
              <a:t>Click to edit Master text styles</a:t>
            </a:r>
          </a:p>
        </p:txBody>
      </p:sp>
      <p:sp>
        <p:nvSpPr>
          <p:cNvPr id="22" name="Picture Placeholder 7">
            <a:extLst>
              <a:ext uri="{FF2B5EF4-FFF2-40B4-BE49-F238E27FC236}">
                <a16:creationId xmlns:a16="http://schemas.microsoft.com/office/drawing/2014/main" id="{AFCFA0FE-F25C-1640-958A-65F583D92A70}"/>
              </a:ext>
            </a:extLst>
          </p:cNvPr>
          <p:cNvSpPr>
            <a:spLocks noGrp="1"/>
          </p:cNvSpPr>
          <p:nvPr>
            <p:ph type="pic" sz="quarter" idx="14"/>
          </p:nvPr>
        </p:nvSpPr>
        <p:spPr>
          <a:xfrm>
            <a:off x="1126084" y="1516320"/>
            <a:ext cx="1280160" cy="1280160"/>
          </a:xfrm>
          <a:prstGeom prst="rect">
            <a:avLst/>
          </a:prstGeom>
          <a:ln>
            <a:noFill/>
          </a:ln>
        </p:spPr>
        <p:txBody>
          <a:bodyPr bIns="457200" anchor="b"/>
          <a:lstStyle>
            <a:lvl1pPr algn="ctr">
              <a:buNone/>
              <a:defRPr sz="900">
                <a:solidFill>
                  <a:schemeClr val="tx1">
                    <a:lumMod val="50000"/>
                    <a:lumOff val="50000"/>
                  </a:schemeClr>
                </a:solidFill>
              </a:defRPr>
            </a:lvl1pPr>
          </a:lstStyle>
          <a:p>
            <a:pPr lvl="0"/>
            <a:r>
              <a:rPr lang="en-US" noProof="0" dirty="0"/>
              <a:t>Click icon to add picture</a:t>
            </a:r>
          </a:p>
        </p:txBody>
      </p:sp>
      <p:sp>
        <p:nvSpPr>
          <p:cNvPr id="23" name="Picture Placeholder 7">
            <a:extLst>
              <a:ext uri="{FF2B5EF4-FFF2-40B4-BE49-F238E27FC236}">
                <a16:creationId xmlns:a16="http://schemas.microsoft.com/office/drawing/2014/main" id="{C04D348C-00DC-FC41-BC6E-E2F37705D0C8}"/>
              </a:ext>
            </a:extLst>
          </p:cNvPr>
          <p:cNvSpPr>
            <a:spLocks noGrp="1"/>
          </p:cNvSpPr>
          <p:nvPr>
            <p:ph type="pic" sz="quarter" idx="15"/>
          </p:nvPr>
        </p:nvSpPr>
        <p:spPr>
          <a:xfrm>
            <a:off x="3868213" y="1516320"/>
            <a:ext cx="1280160" cy="1280160"/>
          </a:xfrm>
          <a:prstGeom prst="rect">
            <a:avLst/>
          </a:prstGeom>
          <a:ln>
            <a:noFill/>
          </a:ln>
        </p:spPr>
        <p:txBody>
          <a:bodyPr bIns="457200" anchor="b"/>
          <a:lstStyle>
            <a:lvl1pPr algn="ctr">
              <a:buNone/>
              <a:defRPr sz="900">
                <a:solidFill>
                  <a:schemeClr val="tx1">
                    <a:lumMod val="50000"/>
                    <a:lumOff val="50000"/>
                  </a:schemeClr>
                </a:solidFill>
              </a:defRPr>
            </a:lvl1pPr>
          </a:lstStyle>
          <a:p>
            <a:pPr lvl="0"/>
            <a:r>
              <a:rPr lang="en-US" noProof="0"/>
              <a:t>Click icon to add picture</a:t>
            </a:r>
          </a:p>
        </p:txBody>
      </p:sp>
      <p:sp>
        <p:nvSpPr>
          <p:cNvPr id="24" name="Picture Placeholder 7">
            <a:extLst>
              <a:ext uri="{FF2B5EF4-FFF2-40B4-BE49-F238E27FC236}">
                <a16:creationId xmlns:a16="http://schemas.microsoft.com/office/drawing/2014/main" id="{E71C51AD-6AB4-EF4F-8446-09E6219EAB68}"/>
              </a:ext>
            </a:extLst>
          </p:cNvPr>
          <p:cNvSpPr>
            <a:spLocks noGrp="1"/>
          </p:cNvSpPr>
          <p:nvPr>
            <p:ph type="pic" sz="quarter" idx="16"/>
          </p:nvPr>
        </p:nvSpPr>
        <p:spPr>
          <a:xfrm>
            <a:off x="6610342" y="1516320"/>
            <a:ext cx="1280160" cy="1280160"/>
          </a:xfrm>
          <a:prstGeom prst="rect">
            <a:avLst/>
          </a:prstGeom>
          <a:ln>
            <a:noFill/>
          </a:ln>
        </p:spPr>
        <p:txBody>
          <a:bodyPr bIns="457200" anchor="b"/>
          <a:lstStyle>
            <a:lvl1pPr algn="ctr">
              <a:buNone/>
              <a:defRPr sz="900">
                <a:solidFill>
                  <a:schemeClr val="tx1">
                    <a:lumMod val="50000"/>
                    <a:lumOff val="50000"/>
                  </a:schemeClr>
                </a:solidFill>
              </a:defRPr>
            </a:lvl1pPr>
          </a:lstStyle>
          <a:p>
            <a:pPr lvl="0"/>
            <a:r>
              <a:rPr lang="en-US" noProof="0"/>
              <a:t>Click icon to add picture</a:t>
            </a:r>
          </a:p>
        </p:txBody>
      </p:sp>
      <p:sp>
        <p:nvSpPr>
          <p:cNvPr id="3" name="Slide Number Placeholder 2"/>
          <p:cNvSpPr>
            <a:spLocks noGrp="1"/>
          </p:cNvSpPr>
          <p:nvPr>
            <p:ph type="sldNum" sz="quarter" idx="10"/>
          </p:nvPr>
        </p:nvSpPr>
        <p:spPr/>
        <p:txBody>
          <a:bodyPr/>
          <a:lstStyle/>
          <a:p>
            <a:fld id="{7680380B-A5FF-9E42-9C1F-88CECE9156AA}" type="slidenum">
              <a:rPr lang="en-US" smtClean="0"/>
              <a:pPr/>
              <a:t>‹#›</a:t>
            </a:fld>
            <a:endParaRPr lang="en-US"/>
          </a:p>
        </p:txBody>
      </p:sp>
      <p:sp>
        <p:nvSpPr>
          <p:cNvPr id="25" name="Rectangle 24">
            <a:extLst>
              <a:ext uri="{FF2B5EF4-FFF2-40B4-BE49-F238E27FC236}">
                <a16:creationId xmlns:a16="http://schemas.microsoft.com/office/drawing/2014/main" id="{FA1EAF39-5FE2-9B47-9629-02B4BBE3AFEA}"/>
              </a:ext>
            </a:extLst>
          </p:cNvPr>
          <p:cNvSpPr/>
          <p:nvPr userDrawn="1"/>
        </p:nvSpPr>
        <p:spPr>
          <a:xfrm>
            <a:off x="301255" y="4834285"/>
            <a:ext cx="4572000" cy="161583"/>
          </a:xfrm>
          <a:prstGeom prst="rect">
            <a:avLst/>
          </a:prstGeom>
        </p:spPr>
        <p:txBody>
          <a:bodyPr>
            <a:spAutoFit/>
          </a:bodyPr>
          <a:lstStyle/>
          <a:p>
            <a:r>
              <a:rPr lang="en-US" sz="450" i="1" dirty="0">
                <a:solidFill>
                  <a:srgbClr val="C2C4C8"/>
                </a:solidFill>
                <a:effectLst/>
                <a:latin typeface="Arial" charset="0"/>
              </a:rPr>
              <a:t>Blancco Proprietary &amp; Confidential. Do Not Copy or Distribute. Copyright © 2019 Blancco Oy Ltd. All rights reserved.</a:t>
            </a:r>
            <a:endParaRPr lang="en-US" sz="450" dirty="0">
              <a:solidFill>
                <a:srgbClr val="C2C4C8"/>
              </a:solidFill>
              <a:effectLst/>
              <a:latin typeface="Arial"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Title - Blue blgd + Body">
    <p:spTree>
      <p:nvGrpSpPr>
        <p:cNvPr id="1" name=""/>
        <p:cNvGrpSpPr/>
        <p:nvPr/>
      </p:nvGrpSpPr>
      <p:grpSpPr>
        <a:xfrm>
          <a:off x="0" y="0"/>
          <a:ext cx="0" cy="0"/>
          <a:chOff x="0" y="0"/>
          <a:chExt cx="0" cy="0"/>
        </a:xfrm>
      </p:grpSpPr>
      <p:sp>
        <p:nvSpPr>
          <p:cNvPr id="2" name="Rectangle 1"/>
          <p:cNvSpPr/>
          <p:nvPr userDrawn="1"/>
        </p:nvSpPr>
        <p:spPr bwMode="auto">
          <a:xfrm>
            <a:off x="7391401" y="190500"/>
            <a:ext cx="1546225" cy="438362"/>
          </a:xfrm>
          <a:prstGeom prst="rect">
            <a:avLst/>
          </a:prstGeom>
          <a:solidFill>
            <a:schemeClr val="bg1"/>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500"/>
          </a:p>
        </p:txBody>
      </p:sp>
      <p:sp>
        <p:nvSpPr>
          <p:cNvPr id="7" name="Rectangle 6"/>
          <p:cNvSpPr/>
          <p:nvPr userDrawn="1"/>
        </p:nvSpPr>
        <p:spPr>
          <a:xfrm>
            <a:off x="1" y="1"/>
            <a:ext cx="9143999" cy="1151957"/>
          </a:xfrm>
          <a:prstGeom prst="rect">
            <a:avLst/>
          </a:prstGeom>
          <a:solidFill>
            <a:srgbClr val="1B67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73720" fontAlgn="auto">
              <a:spcBef>
                <a:spcPts val="0"/>
              </a:spcBef>
              <a:spcAft>
                <a:spcPts val="0"/>
              </a:spcAft>
              <a:defRPr/>
            </a:pPr>
            <a:endParaRPr lang="en-US" sz="1500"/>
          </a:p>
        </p:txBody>
      </p:sp>
      <p:sp>
        <p:nvSpPr>
          <p:cNvPr id="4" name="Slide Number Placeholder 4"/>
          <p:cNvSpPr>
            <a:spLocks noGrp="1"/>
          </p:cNvSpPr>
          <p:nvPr>
            <p:ph type="sldNum" sz="quarter" idx="4"/>
          </p:nvPr>
        </p:nvSpPr>
        <p:spPr>
          <a:xfrm>
            <a:off x="8527725" y="4766806"/>
            <a:ext cx="381000" cy="205978"/>
          </a:xfrm>
          <a:prstGeom prst="rect">
            <a:avLst/>
          </a:prstGeom>
        </p:spPr>
        <p:txBody>
          <a:bodyPr vert="horz" wrap="square" lIns="91440" tIns="45720" rIns="91440" bIns="45720" numCol="1" anchor="ctr" anchorCtr="0" compatLnSpc="1">
            <a:prstTxWarp prst="textNoShape">
              <a:avLst/>
            </a:prstTxWarp>
          </a:bodyPr>
          <a:lstStyle>
            <a:lvl1pPr algn="r">
              <a:defRPr sz="675" b="1">
                <a:solidFill>
                  <a:srgbClr val="7F7F7F"/>
                </a:solidFill>
                <a:latin typeface="Arial" charset="0"/>
                <a:ea typeface="Arial" charset="0"/>
                <a:cs typeface="Arial" charset="0"/>
              </a:defRPr>
            </a:lvl1pPr>
          </a:lstStyle>
          <a:p>
            <a:fld id="{7680380B-A5FF-9E42-9C1F-88CECE9156AA}" type="slidenum">
              <a:rPr lang="en-US" smtClean="0"/>
              <a:pPr/>
              <a:t>‹#›</a:t>
            </a:fld>
            <a:endParaRPr lang="en-US"/>
          </a:p>
        </p:txBody>
      </p:sp>
      <p:sp>
        <p:nvSpPr>
          <p:cNvPr id="9" name="Title 1">
            <a:extLst>
              <a:ext uri="{FF2B5EF4-FFF2-40B4-BE49-F238E27FC236}">
                <a16:creationId xmlns:a16="http://schemas.microsoft.com/office/drawing/2014/main" id="{C2187723-0DF5-7F40-8E39-7AA449F7F275}"/>
              </a:ext>
            </a:extLst>
          </p:cNvPr>
          <p:cNvSpPr>
            <a:spLocks noGrp="1"/>
          </p:cNvSpPr>
          <p:nvPr>
            <p:ph type="title"/>
          </p:nvPr>
        </p:nvSpPr>
        <p:spPr>
          <a:xfrm>
            <a:off x="479751" y="275559"/>
            <a:ext cx="6584929" cy="601301"/>
          </a:xfrm>
          <a:prstGeom prst="rect">
            <a:avLst/>
          </a:prstGeom>
        </p:spPr>
        <p:txBody>
          <a:bodyPr wrap="square" lIns="0" tIns="0" rIns="0" bIns="0" anchor="ctr" anchorCtr="0">
            <a:noAutofit/>
          </a:bodyPr>
          <a:lstStyle>
            <a:lvl1pPr algn="l">
              <a:defRPr sz="2200" b="0" baseline="0">
                <a:solidFill>
                  <a:schemeClr val="bg1"/>
                </a:solidFill>
                <a:latin typeface="Arial" charset="0"/>
                <a:ea typeface="Arial" charset="0"/>
                <a:cs typeface="Arial" charset="0"/>
              </a:defRPr>
            </a:lvl1pPr>
          </a:lstStyle>
          <a:p>
            <a:r>
              <a:rPr lang="en-US" dirty="0"/>
              <a:t>Click to edit Master title style</a:t>
            </a:r>
          </a:p>
        </p:txBody>
      </p:sp>
      <p:sp>
        <p:nvSpPr>
          <p:cNvPr id="11" name="Text Placeholder 6">
            <a:extLst>
              <a:ext uri="{FF2B5EF4-FFF2-40B4-BE49-F238E27FC236}">
                <a16:creationId xmlns:a16="http://schemas.microsoft.com/office/drawing/2014/main" id="{21A83953-9DA0-9A47-863F-4600A6E4B488}"/>
              </a:ext>
            </a:extLst>
          </p:cNvPr>
          <p:cNvSpPr>
            <a:spLocks noGrp="1"/>
          </p:cNvSpPr>
          <p:nvPr>
            <p:ph type="body" sz="quarter" idx="11"/>
          </p:nvPr>
        </p:nvSpPr>
        <p:spPr>
          <a:xfrm>
            <a:off x="415148" y="1427976"/>
            <a:ext cx="8112577" cy="3255301"/>
          </a:xfrm>
          <a:prstGeom prst="rect">
            <a:avLst/>
          </a:prstGeom>
        </p:spPr>
        <p:txBody>
          <a:bodyPr/>
          <a:lstStyle>
            <a:lvl1pPr>
              <a:defRPr sz="1800">
                <a:solidFill>
                  <a:srgbClr val="767E87"/>
                </a:solidFill>
              </a:defRPr>
            </a:lvl1pPr>
            <a:lvl2pPr>
              <a:defRPr sz="1400">
                <a:solidFill>
                  <a:srgbClr val="767E87"/>
                </a:solidFill>
              </a:defRPr>
            </a:lvl2pPr>
            <a:lvl3pPr>
              <a:defRPr sz="1200">
                <a:solidFill>
                  <a:srgbClr val="767E87"/>
                </a:solidFill>
              </a:defRPr>
            </a:lvl3pPr>
            <a:lvl4pPr>
              <a:defRPr sz="1200">
                <a:solidFill>
                  <a:srgbClr val="767E87"/>
                </a:solidFill>
              </a:defRPr>
            </a:lvl4pPr>
            <a:lvl5pPr>
              <a:defRPr sz="1200">
                <a:solidFill>
                  <a:srgbClr val="767E8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E858F3CE-598A-464A-9D1E-158BD4C687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692" y="222452"/>
            <a:ext cx="1772933" cy="70751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8527725" y="4766806"/>
            <a:ext cx="381000" cy="205978"/>
          </a:xfrm>
          <a:prstGeom prst="rect">
            <a:avLst/>
          </a:prstGeom>
        </p:spPr>
        <p:txBody>
          <a:bodyPr vert="horz" wrap="square" lIns="91440" tIns="45720" rIns="91440" bIns="45720" numCol="1" anchor="ctr" anchorCtr="0" compatLnSpc="1">
            <a:prstTxWarp prst="textNoShape">
              <a:avLst/>
            </a:prstTxWarp>
          </a:bodyPr>
          <a:lstStyle>
            <a:lvl1pPr algn="r">
              <a:defRPr sz="675" b="1">
                <a:solidFill>
                  <a:srgbClr val="7F7F7F"/>
                </a:solidFill>
                <a:latin typeface="Arial" charset="0"/>
                <a:ea typeface="Arial" charset="0"/>
                <a:cs typeface="Arial" charset="0"/>
              </a:defRPr>
            </a:lvl1pPr>
          </a:lstStyle>
          <a:p>
            <a:fld id="{7680380B-A5FF-9E42-9C1F-88CECE9156AA}" type="slidenum">
              <a:rPr lang="en-US" smtClean="0"/>
              <a:pPr/>
              <a:t>‹#›</a:t>
            </a:fld>
            <a:endParaRPr lang="en-US"/>
          </a:p>
        </p:txBody>
      </p:sp>
      <p:sp>
        <p:nvSpPr>
          <p:cNvPr id="9" name="Rectangle 8">
            <a:extLst>
              <a:ext uri="{FF2B5EF4-FFF2-40B4-BE49-F238E27FC236}">
                <a16:creationId xmlns:a16="http://schemas.microsoft.com/office/drawing/2014/main" id="{E1B59B77-7B4F-9A4C-8AE2-9091C4812487}"/>
              </a:ext>
            </a:extLst>
          </p:cNvPr>
          <p:cNvSpPr/>
          <p:nvPr userDrawn="1"/>
        </p:nvSpPr>
        <p:spPr>
          <a:xfrm>
            <a:off x="1" y="1"/>
            <a:ext cx="9143999" cy="1151957"/>
          </a:xfrm>
          <a:prstGeom prst="rect">
            <a:avLst/>
          </a:prstGeom>
          <a:solidFill>
            <a:srgbClr val="1B67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73720" fontAlgn="auto">
              <a:spcBef>
                <a:spcPts val="0"/>
              </a:spcBef>
              <a:spcAft>
                <a:spcPts val="0"/>
              </a:spcAft>
              <a:defRPr/>
            </a:pPr>
            <a:endParaRPr lang="en-US" sz="1500"/>
          </a:p>
        </p:txBody>
      </p:sp>
      <p:sp>
        <p:nvSpPr>
          <p:cNvPr id="11" name="Title 1">
            <a:extLst>
              <a:ext uri="{FF2B5EF4-FFF2-40B4-BE49-F238E27FC236}">
                <a16:creationId xmlns:a16="http://schemas.microsoft.com/office/drawing/2014/main" id="{80F1EEF7-2617-9C40-A682-ABF4D24375D2}"/>
              </a:ext>
            </a:extLst>
          </p:cNvPr>
          <p:cNvSpPr>
            <a:spLocks noGrp="1"/>
          </p:cNvSpPr>
          <p:nvPr>
            <p:ph type="title"/>
          </p:nvPr>
        </p:nvSpPr>
        <p:spPr>
          <a:xfrm>
            <a:off x="479751" y="275559"/>
            <a:ext cx="6584929" cy="601301"/>
          </a:xfrm>
          <a:prstGeom prst="rect">
            <a:avLst/>
          </a:prstGeom>
        </p:spPr>
        <p:txBody>
          <a:bodyPr wrap="square" lIns="0" tIns="0" rIns="0" bIns="0" anchor="ctr" anchorCtr="0">
            <a:noAutofit/>
          </a:bodyPr>
          <a:lstStyle>
            <a:lvl1pPr algn="l">
              <a:defRPr sz="2200" b="0" baseline="0">
                <a:solidFill>
                  <a:schemeClr val="bg1"/>
                </a:solidFill>
                <a:latin typeface="Arial" charset="0"/>
                <a:ea typeface="Arial" charset="0"/>
                <a:cs typeface="Arial" charset="0"/>
              </a:defRPr>
            </a:lvl1pPr>
          </a:lstStyle>
          <a:p>
            <a:r>
              <a:rPr lang="en-US" dirty="0"/>
              <a:t>Click to edit Master title style</a:t>
            </a:r>
          </a:p>
        </p:txBody>
      </p:sp>
      <p:pic>
        <p:nvPicPr>
          <p:cNvPr id="12" name="Picture 11">
            <a:extLst>
              <a:ext uri="{FF2B5EF4-FFF2-40B4-BE49-F238E27FC236}">
                <a16:creationId xmlns:a16="http://schemas.microsoft.com/office/drawing/2014/main" id="{5B896DB7-0DC5-F143-9664-A162FCBBAD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692" y="222452"/>
            <a:ext cx="1772933" cy="707514"/>
          </a:xfrm>
          <a:prstGeom prst="rect">
            <a:avLst/>
          </a:prstGeom>
        </p:spPr>
      </p:pic>
      <p:cxnSp>
        <p:nvCxnSpPr>
          <p:cNvPr id="13" name="Straight Connector 12">
            <a:extLst>
              <a:ext uri="{FF2B5EF4-FFF2-40B4-BE49-F238E27FC236}">
                <a16:creationId xmlns:a16="http://schemas.microsoft.com/office/drawing/2014/main" id="{E6B39480-2E7A-A948-A83C-EDAFDF9B4FB2}"/>
              </a:ext>
            </a:extLst>
          </p:cNvPr>
          <p:cNvCxnSpPr/>
          <p:nvPr userDrawn="1"/>
        </p:nvCxnSpPr>
        <p:spPr>
          <a:xfrm>
            <a:off x="0" y="2287654"/>
            <a:ext cx="2392680" cy="0"/>
          </a:xfrm>
          <a:prstGeom prst="line">
            <a:avLst/>
          </a:prstGeom>
          <a:ln w="25400">
            <a:solidFill>
              <a:srgbClr val="1B67B2"/>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6FA2999-7685-0749-B61E-2AC5BC2F9E33}"/>
              </a:ext>
            </a:extLst>
          </p:cNvPr>
          <p:cNvSpPr>
            <a:spLocks noGrp="1"/>
          </p:cNvSpPr>
          <p:nvPr>
            <p:ph type="body" sz="quarter" idx="10" hasCustomPrompt="1"/>
          </p:nvPr>
        </p:nvSpPr>
        <p:spPr>
          <a:xfrm>
            <a:off x="452162" y="2552503"/>
            <a:ext cx="1940517" cy="2025803"/>
          </a:xfrm>
          <a:prstGeom prst="rect">
            <a:avLst/>
          </a:prstGeom>
        </p:spPr>
        <p:txBody>
          <a:bodyPr/>
          <a:lstStyle>
            <a:lvl1pPr marL="0" indent="0">
              <a:buNone/>
              <a:defRPr sz="1200">
                <a:solidFill>
                  <a:srgbClr val="767E87"/>
                </a:solidFill>
              </a:defRPr>
            </a:lvl1pPr>
            <a:lvl2pPr marL="342900" indent="0">
              <a:buNone/>
              <a:defRPr sz="1200">
                <a:solidFill>
                  <a:srgbClr val="767E87"/>
                </a:solidFill>
              </a:defRPr>
            </a:lvl2pPr>
            <a:lvl3pPr marL="685800" indent="0">
              <a:buNone/>
              <a:defRPr sz="1200">
                <a:solidFill>
                  <a:srgbClr val="767E87"/>
                </a:solidFill>
              </a:defRPr>
            </a:lvl3pPr>
            <a:lvl4pPr marL="1028700" indent="0">
              <a:buNone/>
              <a:defRPr sz="1200">
                <a:solidFill>
                  <a:srgbClr val="767E87"/>
                </a:solidFill>
              </a:defRPr>
            </a:lvl4pPr>
            <a:lvl5pPr marL="1371600" indent="0">
              <a:buNone/>
              <a:defRPr sz="1200">
                <a:solidFill>
                  <a:srgbClr val="767E87"/>
                </a:solidFill>
              </a:defRPr>
            </a:lvl5pPr>
          </a:lstStyle>
          <a:p>
            <a:pPr lvl="0"/>
            <a:r>
              <a:rPr lang="en-US" dirty="0"/>
              <a:t>Blurb Goes Here</a:t>
            </a:r>
          </a:p>
        </p:txBody>
      </p:sp>
      <p:sp>
        <p:nvSpPr>
          <p:cNvPr id="15" name="Text Placeholder 9">
            <a:extLst>
              <a:ext uri="{FF2B5EF4-FFF2-40B4-BE49-F238E27FC236}">
                <a16:creationId xmlns:a16="http://schemas.microsoft.com/office/drawing/2014/main" id="{5C070817-3CDF-1D47-B8A8-CA7CAF3A0AC4}"/>
              </a:ext>
            </a:extLst>
          </p:cNvPr>
          <p:cNvSpPr>
            <a:spLocks noGrp="1"/>
          </p:cNvSpPr>
          <p:nvPr>
            <p:ph type="body" sz="quarter" idx="11" hasCustomPrompt="1"/>
          </p:nvPr>
        </p:nvSpPr>
        <p:spPr>
          <a:xfrm>
            <a:off x="2957852" y="1473269"/>
            <a:ext cx="5569873" cy="3105037"/>
          </a:xfrm>
          <a:prstGeom prst="rect">
            <a:avLst/>
          </a:prstGeom>
        </p:spPr>
        <p:txBody>
          <a:bodyPr/>
          <a:lstStyle>
            <a:lvl1pPr marL="0" indent="0">
              <a:spcBef>
                <a:spcPts val="0"/>
              </a:spcBef>
              <a:buNone/>
              <a:defRPr sz="1200">
                <a:solidFill>
                  <a:srgbClr val="1B67B2"/>
                </a:solidFill>
              </a:defRPr>
            </a:lvl1pPr>
            <a:lvl2pPr marL="342900" indent="0">
              <a:buNone/>
              <a:defRPr sz="1200">
                <a:solidFill>
                  <a:srgbClr val="1B67B2"/>
                </a:solidFill>
              </a:defRPr>
            </a:lvl2pPr>
            <a:lvl3pPr marL="685800" indent="0">
              <a:buNone/>
              <a:defRPr sz="1200">
                <a:solidFill>
                  <a:srgbClr val="1B67B2"/>
                </a:solidFill>
              </a:defRPr>
            </a:lvl3pPr>
            <a:lvl4pPr marL="1028700" indent="0">
              <a:buNone/>
              <a:defRPr sz="1200">
                <a:solidFill>
                  <a:srgbClr val="1B67B2"/>
                </a:solidFill>
              </a:defRPr>
            </a:lvl4pPr>
            <a:lvl5pPr marL="1371600" indent="0">
              <a:buNone/>
              <a:defRPr sz="1200">
                <a:solidFill>
                  <a:srgbClr val="1B67B2"/>
                </a:solidFill>
              </a:defRPr>
            </a:lvl5pPr>
          </a:lstStyle>
          <a:p>
            <a:pPr lvl="0"/>
            <a:r>
              <a:rPr lang="en-US" dirty="0"/>
              <a:t>Header Goes Here</a:t>
            </a:r>
          </a:p>
        </p:txBody>
      </p:sp>
    </p:spTree>
    <p:extLst>
      <p:ext uri="{BB962C8B-B14F-4D97-AF65-F5344CB8AC3E}">
        <p14:creationId xmlns:p14="http://schemas.microsoft.com/office/powerpoint/2010/main" val="1733733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Title + Body">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8527725" y="4766806"/>
            <a:ext cx="381000" cy="205978"/>
          </a:xfrm>
          <a:prstGeom prst="rect">
            <a:avLst/>
          </a:prstGeom>
        </p:spPr>
        <p:txBody>
          <a:bodyPr vert="horz" wrap="square" lIns="91440" tIns="45720" rIns="91440" bIns="45720" numCol="1" anchor="ctr" anchorCtr="0" compatLnSpc="1">
            <a:prstTxWarp prst="textNoShape">
              <a:avLst/>
            </a:prstTxWarp>
          </a:bodyPr>
          <a:lstStyle>
            <a:lvl1pPr algn="r">
              <a:defRPr sz="675" b="1">
                <a:solidFill>
                  <a:srgbClr val="7F7F7F"/>
                </a:solidFill>
                <a:latin typeface="Arial" charset="0"/>
                <a:ea typeface="Arial" charset="0"/>
                <a:cs typeface="Arial" charset="0"/>
              </a:defRPr>
            </a:lvl1pPr>
          </a:lstStyle>
          <a:p>
            <a:fld id="{7680380B-A5FF-9E42-9C1F-88CECE9156AA}" type="slidenum">
              <a:rPr lang="en-US" smtClean="0"/>
              <a:pPr/>
              <a:t>‹#›</a:t>
            </a:fld>
            <a:endParaRPr lang="en-US"/>
          </a:p>
        </p:txBody>
      </p:sp>
      <p:sp>
        <p:nvSpPr>
          <p:cNvPr id="7" name="Text Placeholder 6">
            <a:extLst>
              <a:ext uri="{FF2B5EF4-FFF2-40B4-BE49-F238E27FC236}">
                <a16:creationId xmlns:a16="http://schemas.microsoft.com/office/drawing/2014/main" id="{7226B6E9-8AFF-ED42-B19C-B50438856119}"/>
              </a:ext>
            </a:extLst>
          </p:cNvPr>
          <p:cNvSpPr>
            <a:spLocks noGrp="1"/>
          </p:cNvSpPr>
          <p:nvPr>
            <p:ph type="body" sz="quarter" idx="11"/>
          </p:nvPr>
        </p:nvSpPr>
        <p:spPr>
          <a:xfrm>
            <a:off x="415148" y="1113780"/>
            <a:ext cx="8112577" cy="3569497"/>
          </a:xfrm>
          <a:prstGeom prst="rect">
            <a:avLst/>
          </a:prstGeom>
        </p:spPr>
        <p:txBody>
          <a:bodyPr/>
          <a:lstStyle>
            <a:lvl1pPr>
              <a:defRPr sz="2000">
                <a:solidFill>
                  <a:srgbClr val="767E87"/>
                </a:solidFill>
              </a:defRPr>
            </a:lvl1pPr>
            <a:lvl2pPr>
              <a:defRPr sz="1600">
                <a:solidFill>
                  <a:srgbClr val="767E87"/>
                </a:solidFill>
              </a:defRPr>
            </a:lvl2pPr>
            <a:lvl3pPr>
              <a:defRPr sz="1400">
                <a:solidFill>
                  <a:srgbClr val="767E87"/>
                </a:solidFill>
              </a:defRPr>
            </a:lvl3pPr>
            <a:lvl4pPr>
              <a:defRPr sz="1400">
                <a:solidFill>
                  <a:srgbClr val="767E87"/>
                </a:solidFill>
              </a:defRPr>
            </a:lvl4pPr>
            <a:lvl5pPr>
              <a:defRPr sz="1400">
                <a:solidFill>
                  <a:srgbClr val="767E8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8BF174E3-B9BD-3C4D-8E46-7CEEA6387D7F}"/>
              </a:ext>
            </a:extLst>
          </p:cNvPr>
          <p:cNvSpPr>
            <a:spLocks noGrp="1"/>
          </p:cNvSpPr>
          <p:nvPr>
            <p:ph type="title"/>
          </p:nvPr>
        </p:nvSpPr>
        <p:spPr>
          <a:xfrm>
            <a:off x="479751" y="275559"/>
            <a:ext cx="6584929" cy="601301"/>
          </a:xfrm>
          <a:prstGeom prst="rect">
            <a:avLst/>
          </a:prstGeom>
        </p:spPr>
        <p:txBody>
          <a:bodyPr wrap="square" lIns="0" tIns="0" rIns="0" bIns="0" anchor="ctr" anchorCtr="0">
            <a:noAutofit/>
          </a:bodyPr>
          <a:lstStyle>
            <a:lvl1pPr algn="l">
              <a:defRPr sz="2200" b="0" baseline="0">
                <a:solidFill>
                  <a:srgbClr val="1B67B2"/>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553326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 Title - Subhead + Body">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8527725" y="4766807"/>
            <a:ext cx="381000" cy="205978"/>
          </a:xfrm>
          <a:prstGeom prst="rect">
            <a:avLst/>
          </a:prstGeom>
        </p:spPr>
        <p:txBody>
          <a:bodyPr vert="horz" wrap="square" lIns="91440" tIns="45720" rIns="91440" bIns="45720" numCol="1" anchor="ctr" anchorCtr="0" compatLnSpc="1">
            <a:prstTxWarp prst="textNoShape">
              <a:avLst/>
            </a:prstTxWarp>
          </a:bodyPr>
          <a:lstStyle>
            <a:lvl1pPr algn="r">
              <a:defRPr sz="675" b="1">
                <a:solidFill>
                  <a:srgbClr val="7F7F7F"/>
                </a:solidFill>
                <a:latin typeface="Arial" charset="0"/>
                <a:ea typeface="Arial" charset="0"/>
                <a:cs typeface="Arial" charset="0"/>
              </a:defRPr>
            </a:lvl1pPr>
          </a:lstStyle>
          <a:p>
            <a:fld id="{7680380B-A5FF-9E42-9C1F-88CECE9156AA}" type="slidenum">
              <a:rPr lang="en-US" smtClean="0"/>
              <a:pPr/>
              <a:t>‹#›</a:t>
            </a:fld>
            <a:endParaRPr lang="en-US"/>
          </a:p>
        </p:txBody>
      </p:sp>
      <p:sp>
        <p:nvSpPr>
          <p:cNvPr id="10" name="Text Placeholder 6">
            <a:extLst>
              <a:ext uri="{FF2B5EF4-FFF2-40B4-BE49-F238E27FC236}">
                <a16:creationId xmlns:a16="http://schemas.microsoft.com/office/drawing/2014/main" id="{A72807CF-7DB0-254E-AB08-7E7CB8D77224}"/>
              </a:ext>
            </a:extLst>
          </p:cNvPr>
          <p:cNvSpPr>
            <a:spLocks noGrp="1"/>
          </p:cNvSpPr>
          <p:nvPr>
            <p:ph type="body" sz="quarter" idx="11"/>
          </p:nvPr>
        </p:nvSpPr>
        <p:spPr>
          <a:xfrm>
            <a:off x="415148" y="1276865"/>
            <a:ext cx="8112577" cy="3406412"/>
          </a:xfrm>
          <a:prstGeom prst="rect">
            <a:avLst/>
          </a:prstGeom>
        </p:spPr>
        <p:txBody>
          <a:bodyPr/>
          <a:lstStyle>
            <a:lvl1pPr>
              <a:defRPr sz="2000">
                <a:solidFill>
                  <a:srgbClr val="767E87"/>
                </a:solidFill>
              </a:defRPr>
            </a:lvl1pPr>
            <a:lvl2pPr>
              <a:defRPr sz="1600">
                <a:solidFill>
                  <a:srgbClr val="767E87"/>
                </a:solidFill>
              </a:defRPr>
            </a:lvl2pPr>
            <a:lvl3pPr>
              <a:defRPr sz="1400">
                <a:solidFill>
                  <a:srgbClr val="767E87"/>
                </a:solidFill>
              </a:defRPr>
            </a:lvl3pPr>
            <a:lvl4pPr>
              <a:defRPr sz="1400">
                <a:solidFill>
                  <a:srgbClr val="767E87"/>
                </a:solidFill>
              </a:defRPr>
            </a:lvl4pPr>
            <a:lvl5pPr>
              <a:defRPr sz="1400">
                <a:solidFill>
                  <a:srgbClr val="767E8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8375B706-6BF9-C04B-A3F0-F9DFF887B5D7}"/>
              </a:ext>
            </a:extLst>
          </p:cNvPr>
          <p:cNvSpPr>
            <a:spLocks noGrp="1"/>
          </p:cNvSpPr>
          <p:nvPr>
            <p:ph type="title"/>
          </p:nvPr>
        </p:nvSpPr>
        <p:spPr>
          <a:xfrm>
            <a:off x="479750" y="237181"/>
            <a:ext cx="6673080" cy="331817"/>
          </a:xfrm>
          <a:prstGeom prst="rect">
            <a:avLst/>
          </a:prstGeom>
        </p:spPr>
        <p:txBody>
          <a:bodyPr wrap="square" lIns="0" tIns="0" rIns="0" bIns="0" anchor="t">
            <a:noAutofit/>
          </a:bodyPr>
          <a:lstStyle>
            <a:lvl1pPr algn="l">
              <a:defRPr sz="2200" b="0" baseline="0">
                <a:solidFill>
                  <a:srgbClr val="1B67B2"/>
                </a:solidFill>
                <a:latin typeface="Arial" charset="0"/>
                <a:ea typeface="Arial" charset="0"/>
                <a:cs typeface="Arial" charset="0"/>
              </a:defRPr>
            </a:lvl1pPr>
          </a:lstStyle>
          <a:p>
            <a:r>
              <a:rPr lang="en-US" dirty="0"/>
              <a:t>Click to edit Master title style</a:t>
            </a:r>
          </a:p>
        </p:txBody>
      </p:sp>
      <p:sp>
        <p:nvSpPr>
          <p:cNvPr id="12" name="Text Placeholder 3">
            <a:extLst>
              <a:ext uri="{FF2B5EF4-FFF2-40B4-BE49-F238E27FC236}">
                <a16:creationId xmlns:a16="http://schemas.microsoft.com/office/drawing/2014/main" id="{F53F8650-72EE-8149-A128-8AD071AA2254}"/>
              </a:ext>
            </a:extLst>
          </p:cNvPr>
          <p:cNvSpPr>
            <a:spLocks noGrp="1"/>
          </p:cNvSpPr>
          <p:nvPr>
            <p:ph type="body" sz="half" idx="2"/>
          </p:nvPr>
        </p:nvSpPr>
        <p:spPr>
          <a:xfrm>
            <a:off x="479750" y="629665"/>
            <a:ext cx="6673080" cy="432373"/>
          </a:xfrm>
          <a:prstGeom prst="rect">
            <a:avLst/>
          </a:prstGeom>
        </p:spPr>
        <p:txBody>
          <a:bodyPr wrap="square" lIns="0" tIns="0" rIns="0" bIns="0" anchor="t">
            <a:noAutofit/>
          </a:bodyPr>
          <a:lstStyle>
            <a:lvl1pPr marL="0" indent="0" algn="l">
              <a:buNone/>
              <a:defRPr sz="1400" b="0" baseline="0">
                <a:solidFill>
                  <a:srgbClr val="767E87"/>
                </a:solidFill>
                <a:latin typeface="Arial" charset="0"/>
                <a:ea typeface="Arial" charset="0"/>
                <a:cs typeface="Arial"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204682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 Title only">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8527725" y="4766806"/>
            <a:ext cx="381000" cy="205978"/>
          </a:xfrm>
          <a:prstGeom prst="rect">
            <a:avLst/>
          </a:prstGeom>
        </p:spPr>
        <p:txBody>
          <a:bodyPr vert="horz" wrap="square" lIns="91440" tIns="45720" rIns="91440" bIns="45720" numCol="1" anchor="ctr" anchorCtr="0" compatLnSpc="1">
            <a:prstTxWarp prst="textNoShape">
              <a:avLst/>
            </a:prstTxWarp>
          </a:bodyPr>
          <a:lstStyle>
            <a:lvl1pPr algn="r">
              <a:defRPr sz="675" b="1">
                <a:solidFill>
                  <a:srgbClr val="7F7F7F"/>
                </a:solidFill>
                <a:latin typeface="Arial" charset="0"/>
                <a:ea typeface="Arial" charset="0"/>
                <a:cs typeface="Arial" charset="0"/>
              </a:defRPr>
            </a:lvl1pPr>
          </a:lstStyle>
          <a:p>
            <a:fld id="{7680380B-A5FF-9E42-9C1F-88CECE9156AA}" type="slidenum">
              <a:rPr lang="en-US" smtClean="0"/>
              <a:pPr/>
              <a:t>‹#›</a:t>
            </a:fld>
            <a:endParaRPr lang="en-US"/>
          </a:p>
        </p:txBody>
      </p:sp>
      <p:sp>
        <p:nvSpPr>
          <p:cNvPr id="5" name="Title 1">
            <a:extLst>
              <a:ext uri="{FF2B5EF4-FFF2-40B4-BE49-F238E27FC236}">
                <a16:creationId xmlns:a16="http://schemas.microsoft.com/office/drawing/2014/main" id="{5E6669B0-069C-D146-86E8-A4E6BA311479}"/>
              </a:ext>
            </a:extLst>
          </p:cNvPr>
          <p:cNvSpPr>
            <a:spLocks noGrp="1"/>
          </p:cNvSpPr>
          <p:nvPr>
            <p:ph type="title"/>
          </p:nvPr>
        </p:nvSpPr>
        <p:spPr>
          <a:xfrm>
            <a:off x="479751" y="275559"/>
            <a:ext cx="6584929" cy="601301"/>
          </a:xfrm>
          <a:prstGeom prst="rect">
            <a:avLst/>
          </a:prstGeom>
        </p:spPr>
        <p:txBody>
          <a:bodyPr wrap="square" lIns="0" tIns="0" rIns="0" bIns="0" anchor="ctr" anchorCtr="0">
            <a:noAutofit/>
          </a:bodyPr>
          <a:lstStyle>
            <a:lvl1pPr algn="l">
              <a:defRPr sz="2200" b="0" baseline="0">
                <a:solidFill>
                  <a:srgbClr val="1B67B2"/>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690304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 Title only - Blue blgd">
    <p:spTree>
      <p:nvGrpSpPr>
        <p:cNvPr id="1" name=""/>
        <p:cNvGrpSpPr/>
        <p:nvPr/>
      </p:nvGrpSpPr>
      <p:grpSpPr>
        <a:xfrm>
          <a:off x="0" y="0"/>
          <a:ext cx="0" cy="0"/>
          <a:chOff x="0" y="0"/>
          <a:chExt cx="0" cy="0"/>
        </a:xfrm>
      </p:grpSpPr>
      <p:sp>
        <p:nvSpPr>
          <p:cNvPr id="7" name="Rectangle 6"/>
          <p:cNvSpPr/>
          <p:nvPr userDrawn="1"/>
        </p:nvSpPr>
        <p:spPr>
          <a:xfrm>
            <a:off x="1" y="1"/>
            <a:ext cx="9143999" cy="1151957"/>
          </a:xfrm>
          <a:prstGeom prst="rect">
            <a:avLst/>
          </a:prstGeom>
          <a:solidFill>
            <a:srgbClr val="1B67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73720" fontAlgn="auto">
              <a:spcBef>
                <a:spcPts val="0"/>
              </a:spcBef>
              <a:spcAft>
                <a:spcPts val="0"/>
              </a:spcAft>
              <a:defRPr/>
            </a:pPr>
            <a:endParaRPr lang="en-US" sz="1500"/>
          </a:p>
        </p:txBody>
      </p:sp>
      <p:sp>
        <p:nvSpPr>
          <p:cNvPr id="4" name="Slide Number Placeholder 4"/>
          <p:cNvSpPr>
            <a:spLocks noGrp="1"/>
          </p:cNvSpPr>
          <p:nvPr>
            <p:ph type="sldNum" sz="quarter" idx="4"/>
          </p:nvPr>
        </p:nvSpPr>
        <p:spPr>
          <a:xfrm>
            <a:off x="8527725" y="4766806"/>
            <a:ext cx="381000" cy="205978"/>
          </a:xfrm>
          <a:prstGeom prst="rect">
            <a:avLst/>
          </a:prstGeom>
        </p:spPr>
        <p:txBody>
          <a:bodyPr vert="horz" wrap="square" lIns="91440" tIns="45720" rIns="91440" bIns="45720" numCol="1" anchor="ctr" anchorCtr="0" compatLnSpc="1">
            <a:prstTxWarp prst="textNoShape">
              <a:avLst/>
            </a:prstTxWarp>
          </a:bodyPr>
          <a:lstStyle>
            <a:lvl1pPr algn="r">
              <a:defRPr sz="675" b="1">
                <a:solidFill>
                  <a:srgbClr val="7F7F7F"/>
                </a:solidFill>
                <a:latin typeface="Arial" charset="0"/>
                <a:ea typeface="Arial" charset="0"/>
                <a:cs typeface="Arial" charset="0"/>
              </a:defRPr>
            </a:lvl1pPr>
          </a:lstStyle>
          <a:p>
            <a:fld id="{7680380B-A5FF-9E42-9C1F-88CECE9156AA}" type="slidenum">
              <a:rPr lang="en-US" smtClean="0"/>
              <a:pPr/>
              <a:t>‹#›</a:t>
            </a:fld>
            <a:endParaRPr lang="en-US"/>
          </a:p>
        </p:txBody>
      </p:sp>
      <p:sp>
        <p:nvSpPr>
          <p:cNvPr id="11" name="Title 1">
            <a:extLst>
              <a:ext uri="{FF2B5EF4-FFF2-40B4-BE49-F238E27FC236}">
                <a16:creationId xmlns:a16="http://schemas.microsoft.com/office/drawing/2014/main" id="{CE7FEA8F-C8B9-FF4E-B175-C668DC3D68C7}"/>
              </a:ext>
            </a:extLst>
          </p:cNvPr>
          <p:cNvSpPr>
            <a:spLocks noGrp="1"/>
          </p:cNvSpPr>
          <p:nvPr>
            <p:ph type="title"/>
          </p:nvPr>
        </p:nvSpPr>
        <p:spPr>
          <a:xfrm>
            <a:off x="479751" y="275559"/>
            <a:ext cx="6584929" cy="601301"/>
          </a:xfrm>
          <a:prstGeom prst="rect">
            <a:avLst/>
          </a:prstGeom>
        </p:spPr>
        <p:txBody>
          <a:bodyPr wrap="square" lIns="0" tIns="0" rIns="0" bIns="0" anchor="ctr" anchorCtr="0">
            <a:noAutofit/>
          </a:bodyPr>
          <a:lstStyle>
            <a:lvl1pPr algn="l">
              <a:defRPr sz="2200" b="0" baseline="0">
                <a:solidFill>
                  <a:schemeClr val="bg1"/>
                </a:solidFill>
                <a:latin typeface="Arial" charset="0"/>
                <a:ea typeface="Arial" charset="0"/>
                <a:cs typeface="Arial" charset="0"/>
              </a:defRPr>
            </a:lvl1pPr>
          </a:lstStyle>
          <a:p>
            <a:r>
              <a:rPr lang="en-US" dirty="0"/>
              <a:t>Click to edit Master title style</a:t>
            </a:r>
          </a:p>
        </p:txBody>
      </p:sp>
      <p:pic>
        <p:nvPicPr>
          <p:cNvPr id="14" name="Picture 13">
            <a:extLst>
              <a:ext uri="{FF2B5EF4-FFF2-40B4-BE49-F238E27FC236}">
                <a16:creationId xmlns:a16="http://schemas.microsoft.com/office/drawing/2014/main" id="{D1F384DC-9B88-C047-9B7A-763AD5EF12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692" y="222452"/>
            <a:ext cx="1772933" cy="707514"/>
          </a:xfrm>
          <a:prstGeom prst="rect">
            <a:avLst/>
          </a:prstGeom>
        </p:spPr>
      </p:pic>
    </p:spTree>
    <p:extLst>
      <p:ext uri="{BB962C8B-B14F-4D97-AF65-F5344CB8AC3E}">
        <p14:creationId xmlns:p14="http://schemas.microsoft.com/office/powerpoint/2010/main" val="107461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 subtitle">
    <p:spTree>
      <p:nvGrpSpPr>
        <p:cNvPr id="1" name=""/>
        <p:cNvGrpSpPr/>
        <p:nvPr/>
      </p:nvGrpSpPr>
      <p:grpSpPr>
        <a:xfrm>
          <a:off x="0" y="0"/>
          <a:ext cx="0" cy="0"/>
          <a:chOff x="0" y="0"/>
          <a:chExt cx="0" cy="0"/>
        </a:xfrm>
      </p:grpSpPr>
      <p:sp>
        <p:nvSpPr>
          <p:cNvPr id="8" name="Rectangle 7"/>
          <p:cNvSpPr/>
          <p:nvPr userDrawn="1"/>
        </p:nvSpPr>
        <p:spPr bwMode="auto">
          <a:xfrm>
            <a:off x="0" y="0"/>
            <a:ext cx="9144000" cy="5143501"/>
          </a:xfrm>
          <a:prstGeom prst="rect">
            <a:avLst/>
          </a:prstGeom>
          <a:solidFill>
            <a:schemeClr val="bg1"/>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500"/>
          </a:p>
        </p:txBody>
      </p:sp>
      <p:sp>
        <p:nvSpPr>
          <p:cNvPr id="16" name="Picture Placeholder 7"/>
          <p:cNvSpPr>
            <a:spLocks noGrp="1"/>
          </p:cNvSpPr>
          <p:nvPr>
            <p:ph type="pic" sz="quarter" idx="10"/>
          </p:nvPr>
        </p:nvSpPr>
        <p:spPr>
          <a:xfrm>
            <a:off x="0" y="2"/>
            <a:ext cx="9144000" cy="5143499"/>
          </a:xfrm>
          <a:prstGeom prst="rect">
            <a:avLst/>
          </a:prstGeom>
          <a:ln>
            <a:noFill/>
          </a:ln>
        </p:spPr>
        <p:txBody>
          <a:bodyPr bIns="457200" anchor="b"/>
          <a:lstStyle>
            <a:lvl1pPr algn="ctr">
              <a:buNone/>
              <a:defRPr sz="900">
                <a:solidFill>
                  <a:schemeClr val="tx1">
                    <a:lumMod val="50000"/>
                    <a:lumOff val="50000"/>
                  </a:schemeClr>
                </a:solidFill>
              </a:defRPr>
            </a:lvl1pPr>
          </a:lstStyle>
          <a:p>
            <a:pPr lvl="0"/>
            <a:r>
              <a:rPr lang="en-US" noProof="0"/>
              <a:t>Click icon to add picture</a:t>
            </a:r>
          </a:p>
        </p:txBody>
      </p:sp>
      <p:sp>
        <p:nvSpPr>
          <p:cNvPr id="13" name="Rectangle 12">
            <a:extLst>
              <a:ext uri="{FF2B5EF4-FFF2-40B4-BE49-F238E27FC236}">
                <a16:creationId xmlns:a16="http://schemas.microsoft.com/office/drawing/2014/main" id="{5C60F5B7-BD03-D641-B7DA-C71B69EB7ECE}"/>
              </a:ext>
            </a:extLst>
          </p:cNvPr>
          <p:cNvSpPr/>
          <p:nvPr userDrawn="1"/>
        </p:nvSpPr>
        <p:spPr bwMode="auto">
          <a:xfrm>
            <a:off x="0" y="2699824"/>
            <a:ext cx="5772647" cy="1750256"/>
          </a:xfrm>
          <a:prstGeom prst="rect">
            <a:avLst/>
          </a:prstGeom>
          <a:solidFill>
            <a:srgbClr val="1B67B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 name="Title 8">
            <a:extLst>
              <a:ext uri="{FF2B5EF4-FFF2-40B4-BE49-F238E27FC236}">
                <a16:creationId xmlns:a16="http://schemas.microsoft.com/office/drawing/2014/main" id="{115E7ADD-12CE-DE49-9543-68166C32BAB2}"/>
              </a:ext>
            </a:extLst>
          </p:cNvPr>
          <p:cNvSpPr>
            <a:spLocks noGrp="1"/>
          </p:cNvSpPr>
          <p:nvPr>
            <p:ph type="title"/>
          </p:nvPr>
        </p:nvSpPr>
        <p:spPr>
          <a:xfrm>
            <a:off x="403123" y="2892163"/>
            <a:ext cx="5209864" cy="898398"/>
          </a:xfrm>
          <a:prstGeom prst="rect">
            <a:avLst/>
          </a:prstGeom>
        </p:spPr>
        <p:txBody>
          <a:bodyPr/>
          <a:lstStyle>
            <a:lvl1pPr algn="l">
              <a:defRPr sz="2700" b="0">
                <a:solidFill>
                  <a:schemeClr val="bg2"/>
                </a:solidFill>
                <a:latin typeface="Arial" charset="0"/>
                <a:ea typeface="Arial" charset="0"/>
                <a:cs typeface="Arial" charset="0"/>
              </a:defRPr>
            </a:lvl1pPr>
          </a:lstStyle>
          <a:p>
            <a:r>
              <a:rPr lang="en-US" dirty="0"/>
              <a:t>Click to edit Master title style</a:t>
            </a:r>
          </a:p>
        </p:txBody>
      </p:sp>
      <p:sp>
        <p:nvSpPr>
          <p:cNvPr id="15" name="Text Placeholder 2">
            <a:extLst>
              <a:ext uri="{FF2B5EF4-FFF2-40B4-BE49-F238E27FC236}">
                <a16:creationId xmlns:a16="http://schemas.microsoft.com/office/drawing/2014/main" id="{FA48C246-97BD-B044-8C81-FF6DAF1A81BA}"/>
              </a:ext>
            </a:extLst>
          </p:cNvPr>
          <p:cNvSpPr>
            <a:spLocks noGrp="1"/>
          </p:cNvSpPr>
          <p:nvPr>
            <p:ph type="body" sz="quarter" idx="11"/>
          </p:nvPr>
        </p:nvSpPr>
        <p:spPr>
          <a:xfrm>
            <a:off x="403124" y="3790561"/>
            <a:ext cx="5209864" cy="453462"/>
          </a:xfrm>
          <a:prstGeom prst="rect">
            <a:avLst/>
          </a:prstGeom>
        </p:spPr>
        <p:txBody>
          <a:bodyPr/>
          <a:lstStyle>
            <a:lvl1pPr marL="0" indent="0">
              <a:buNone/>
              <a:defRPr sz="20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Click to edit Master text styles</a:t>
            </a:r>
          </a:p>
        </p:txBody>
      </p:sp>
      <p:grpSp>
        <p:nvGrpSpPr>
          <p:cNvPr id="17" name="Group 16">
            <a:extLst>
              <a:ext uri="{FF2B5EF4-FFF2-40B4-BE49-F238E27FC236}">
                <a16:creationId xmlns:a16="http://schemas.microsoft.com/office/drawing/2014/main" id="{EC8E6067-914C-3F46-B5A2-A03609C4B448}"/>
              </a:ext>
            </a:extLst>
          </p:cNvPr>
          <p:cNvGrpSpPr/>
          <p:nvPr userDrawn="1"/>
        </p:nvGrpSpPr>
        <p:grpSpPr>
          <a:xfrm>
            <a:off x="0" y="580616"/>
            <a:ext cx="2777969" cy="1020400"/>
            <a:chOff x="0" y="713642"/>
            <a:chExt cx="2777969" cy="1020400"/>
          </a:xfrm>
        </p:grpSpPr>
        <p:sp>
          <p:nvSpPr>
            <p:cNvPr id="18" name="Rectangle 17">
              <a:extLst>
                <a:ext uri="{FF2B5EF4-FFF2-40B4-BE49-F238E27FC236}">
                  <a16:creationId xmlns:a16="http://schemas.microsoft.com/office/drawing/2014/main" id="{4699935E-54F0-AB42-83F5-70036E0E47A7}"/>
                </a:ext>
              </a:extLst>
            </p:cNvPr>
            <p:cNvSpPr/>
            <p:nvPr userDrawn="1"/>
          </p:nvSpPr>
          <p:spPr bwMode="auto">
            <a:xfrm>
              <a:off x="0" y="713642"/>
              <a:ext cx="2777969" cy="10204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19" name="Picture 18">
              <a:extLst>
                <a:ext uri="{FF2B5EF4-FFF2-40B4-BE49-F238E27FC236}">
                  <a16:creationId xmlns:a16="http://schemas.microsoft.com/office/drawing/2014/main" id="{4641E963-C154-0148-991F-F1A44CE92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980" y="713642"/>
              <a:ext cx="2556989" cy="1020400"/>
            </a:xfrm>
            <a:prstGeom prst="rect">
              <a:avLst/>
            </a:prstGeom>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 - Title only">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1FF83AD2-22C5-5449-8C99-96CC04CF9839}"/>
              </a:ext>
            </a:extLst>
          </p:cNvPr>
          <p:cNvSpPr>
            <a:spLocks noGrp="1"/>
          </p:cNvSpPr>
          <p:nvPr>
            <p:ph type="sldNum" sz="quarter" idx="4"/>
          </p:nvPr>
        </p:nvSpPr>
        <p:spPr>
          <a:xfrm>
            <a:off x="8527725" y="4766806"/>
            <a:ext cx="381000" cy="205978"/>
          </a:xfrm>
          <a:prstGeom prst="rect">
            <a:avLst/>
          </a:prstGeom>
        </p:spPr>
        <p:txBody>
          <a:bodyPr vert="horz" wrap="square" lIns="91440" tIns="45720" rIns="91440" bIns="45720" numCol="1" anchor="ctr" anchorCtr="0" compatLnSpc="1">
            <a:prstTxWarp prst="textNoShape">
              <a:avLst/>
            </a:prstTxWarp>
          </a:bodyPr>
          <a:lstStyle>
            <a:lvl1pPr algn="r">
              <a:defRPr sz="675" b="1">
                <a:solidFill>
                  <a:srgbClr val="7F7F7F"/>
                </a:solidFill>
                <a:latin typeface="Arial" charset="0"/>
                <a:ea typeface="Arial" charset="0"/>
                <a:cs typeface="Arial" charset="0"/>
              </a:defRPr>
            </a:lvl1pPr>
          </a:lstStyle>
          <a:p>
            <a:fld id="{7680380B-A5FF-9E42-9C1F-88CECE9156AA}" type="slidenum">
              <a:rPr lang="en-US" smtClean="0"/>
              <a:pPr/>
              <a:t>‹#›</a:t>
            </a:fld>
            <a:endParaRPr lang="en-US"/>
          </a:p>
        </p:txBody>
      </p:sp>
      <p:sp>
        <p:nvSpPr>
          <p:cNvPr id="8" name="Text Placeholder 6">
            <a:extLst>
              <a:ext uri="{FF2B5EF4-FFF2-40B4-BE49-F238E27FC236}">
                <a16:creationId xmlns:a16="http://schemas.microsoft.com/office/drawing/2014/main" id="{7F58A985-3546-B947-B07D-86D8874F54EE}"/>
              </a:ext>
            </a:extLst>
          </p:cNvPr>
          <p:cNvSpPr>
            <a:spLocks noGrp="1"/>
          </p:cNvSpPr>
          <p:nvPr>
            <p:ph type="body" sz="quarter" idx="11"/>
          </p:nvPr>
        </p:nvSpPr>
        <p:spPr>
          <a:xfrm>
            <a:off x="415148" y="1113780"/>
            <a:ext cx="8112577" cy="3569497"/>
          </a:xfrm>
          <a:prstGeom prst="rect">
            <a:avLst/>
          </a:prstGeom>
        </p:spPr>
        <p:txBody>
          <a:bodyPr/>
          <a:lstStyle>
            <a:lvl1pPr>
              <a:defRPr sz="2000">
                <a:solidFill>
                  <a:srgbClr val="767E87"/>
                </a:solidFill>
              </a:defRPr>
            </a:lvl1pPr>
            <a:lvl2pPr>
              <a:defRPr sz="1600">
                <a:solidFill>
                  <a:srgbClr val="767E87"/>
                </a:solidFill>
              </a:defRPr>
            </a:lvl2pPr>
            <a:lvl3pPr>
              <a:defRPr sz="1400">
                <a:solidFill>
                  <a:srgbClr val="767E87"/>
                </a:solidFill>
              </a:defRPr>
            </a:lvl3pPr>
            <a:lvl4pPr>
              <a:defRPr sz="1400">
                <a:solidFill>
                  <a:srgbClr val="767E87"/>
                </a:solidFill>
              </a:defRPr>
            </a:lvl4pPr>
            <a:lvl5pPr>
              <a:defRPr sz="1400">
                <a:solidFill>
                  <a:srgbClr val="767E8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688E3BD8-82F9-194C-A31E-3CED46E1328E}"/>
              </a:ext>
            </a:extLst>
          </p:cNvPr>
          <p:cNvSpPr>
            <a:spLocks noGrp="1"/>
          </p:cNvSpPr>
          <p:nvPr>
            <p:ph type="title"/>
          </p:nvPr>
        </p:nvSpPr>
        <p:spPr>
          <a:xfrm>
            <a:off x="479751" y="275559"/>
            <a:ext cx="6584929" cy="601301"/>
          </a:xfrm>
          <a:prstGeom prst="rect">
            <a:avLst/>
          </a:prstGeom>
        </p:spPr>
        <p:txBody>
          <a:bodyPr wrap="square" lIns="0" tIns="0" rIns="0" bIns="0" anchor="ctr" anchorCtr="0">
            <a:noAutofit/>
          </a:bodyPr>
          <a:lstStyle>
            <a:lvl1pPr algn="l">
              <a:defRPr sz="2200" b="0" baseline="0">
                <a:solidFill>
                  <a:srgbClr val="1B67B2"/>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226757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 Blue Bkgd">
    <p:spTree>
      <p:nvGrpSpPr>
        <p:cNvPr id="1" name=""/>
        <p:cNvGrpSpPr/>
        <p:nvPr/>
      </p:nvGrpSpPr>
      <p:grpSpPr>
        <a:xfrm>
          <a:off x="0" y="0"/>
          <a:ext cx="0" cy="0"/>
          <a:chOff x="0" y="0"/>
          <a:chExt cx="0" cy="0"/>
        </a:xfrm>
      </p:grpSpPr>
      <p:sp>
        <p:nvSpPr>
          <p:cNvPr id="4" name="Rectangle 3"/>
          <p:cNvSpPr/>
          <p:nvPr userDrawn="1"/>
        </p:nvSpPr>
        <p:spPr bwMode="auto">
          <a:xfrm>
            <a:off x="0" y="0"/>
            <a:ext cx="9144000" cy="3327817"/>
          </a:xfrm>
          <a:prstGeom prst="rect">
            <a:avLst/>
          </a:prstGeom>
          <a:solidFill>
            <a:schemeClr val="accent1"/>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500"/>
          </a:p>
        </p:txBody>
      </p:sp>
      <p:sp>
        <p:nvSpPr>
          <p:cNvPr id="3" name="Slide Number Placeholder 2"/>
          <p:cNvSpPr>
            <a:spLocks noGrp="1"/>
          </p:cNvSpPr>
          <p:nvPr>
            <p:ph type="sldNum" sz="quarter" idx="10"/>
          </p:nvPr>
        </p:nvSpPr>
        <p:spPr/>
        <p:txBody>
          <a:bodyPr/>
          <a:lstStyle/>
          <a:p>
            <a:fld id="{7680380B-A5FF-9E42-9C1F-88CECE9156AA}" type="slidenum">
              <a:rPr lang="en-US" smtClean="0"/>
              <a:pPr/>
              <a:t>‹#›</a:t>
            </a:fld>
            <a:endParaRPr lang="en-US"/>
          </a:p>
        </p:txBody>
      </p:sp>
      <p:sp>
        <p:nvSpPr>
          <p:cNvPr id="13" name="Picture Placeholder 7">
            <a:extLst>
              <a:ext uri="{FF2B5EF4-FFF2-40B4-BE49-F238E27FC236}">
                <a16:creationId xmlns:a16="http://schemas.microsoft.com/office/drawing/2014/main" id="{39B04C59-897D-2E4E-979B-72E2F7233D2A}"/>
              </a:ext>
            </a:extLst>
          </p:cNvPr>
          <p:cNvSpPr>
            <a:spLocks noGrp="1"/>
          </p:cNvSpPr>
          <p:nvPr>
            <p:ph type="pic" sz="quarter" idx="11"/>
          </p:nvPr>
        </p:nvSpPr>
        <p:spPr>
          <a:xfrm>
            <a:off x="2084154" y="1207674"/>
            <a:ext cx="1298448" cy="1298448"/>
          </a:xfrm>
          <a:prstGeom prst="rect">
            <a:avLst/>
          </a:prstGeom>
          <a:ln>
            <a:noFill/>
          </a:ln>
        </p:spPr>
        <p:txBody>
          <a:bodyPr bIns="457200" anchor="b"/>
          <a:lstStyle>
            <a:lvl1pPr algn="ctr">
              <a:buNone/>
              <a:defRPr sz="900">
                <a:solidFill>
                  <a:schemeClr val="tx1">
                    <a:lumMod val="50000"/>
                    <a:lumOff val="50000"/>
                  </a:schemeClr>
                </a:solidFill>
              </a:defRPr>
            </a:lvl1pPr>
          </a:lstStyle>
          <a:p>
            <a:pPr lvl="0"/>
            <a:r>
              <a:rPr lang="en-US" noProof="0"/>
              <a:t>Click icon to add picture</a:t>
            </a:r>
          </a:p>
        </p:txBody>
      </p:sp>
      <p:cxnSp>
        <p:nvCxnSpPr>
          <p:cNvPr id="14" name="Straight Connector 13">
            <a:extLst>
              <a:ext uri="{FF2B5EF4-FFF2-40B4-BE49-F238E27FC236}">
                <a16:creationId xmlns:a16="http://schemas.microsoft.com/office/drawing/2014/main" id="{670ECBB0-E125-9A48-A095-61628C1EA3E2}"/>
              </a:ext>
            </a:extLst>
          </p:cNvPr>
          <p:cNvCxnSpPr/>
          <p:nvPr userDrawn="1"/>
        </p:nvCxnSpPr>
        <p:spPr>
          <a:xfrm>
            <a:off x="2099144" y="959541"/>
            <a:ext cx="70448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8D8694F3-1A42-D542-8F00-F88384D64AED}"/>
              </a:ext>
            </a:extLst>
          </p:cNvPr>
          <p:cNvSpPr>
            <a:spLocks noGrp="1"/>
          </p:cNvSpPr>
          <p:nvPr>
            <p:ph type="title"/>
          </p:nvPr>
        </p:nvSpPr>
        <p:spPr>
          <a:xfrm>
            <a:off x="3711919" y="1136228"/>
            <a:ext cx="4815806" cy="1537122"/>
          </a:xfrm>
          <a:prstGeom prst="rect">
            <a:avLst/>
          </a:prstGeom>
        </p:spPr>
        <p:txBody>
          <a:bodyPr/>
          <a:lstStyle>
            <a:lvl1pPr algn="l">
              <a:defRPr sz="2400" b="0">
                <a:solidFill>
                  <a:schemeClr val="bg2"/>
                </a:solidFill>
                <a:latin typeface="+mn-lt"/>
              </a:defRPr>
            </a:lvl1pPr>
          </a:lstStyle>
          <a:p>
            <a:r>
              <a:rPr lang="en-US" dirty="0"/>
              <a:t>Click to edit Master title style</a:t>
            </a:r>
          </a:p>
        </p:txBody>
      </p:sp>
      <p:sp>
        <p:nvSpPr>
          <p:cNvPr id="18" name="Text Placeholder 3">
            <a:extLst>
              <a:ext uri="{FF2B5EF4-FFF2-40B4-BE49-F238E27FC236}">
                <a16:creationId xmlns:a16="http://schemas.microsoft.com/office/drawing/2014/main" id="{8521D078-2CF0-5643-87D0-D9B88F239D35}"/>
              </a:ext>
            </a:extLst>
          </p:cNvPr>
          <p:cNvSpPr>
            <a:spLocks noGrp="1"/>
          </p:cNvSpPr>
          <p:nvPr>
            <p:ph type="body" sz="half" idx="2" hasCustomPrompt="1"/>
          </p:nvPr>
        </p:nvSpPr>
        <p:spPr>
          <a:xfrm>
            <a:off x="3711919" y="2779046"/>
            <a:ext cx="4815806" cy="269332"/>
          </a:xfrm>
          <a:prstGeom prst="rect">
            <a:avLst/>
          </a:prstGeom>
        </p:spPr>
        <p:txBody>
          <a:bodyPr wrap="none" lIns="91440" tIns="0" rIns="0" bIns="0" anchor="t">
            <a:noAutofit/>
          </a:bodyPr>
          <a:lstStyle>
            <a:lvl1pPr marL="0" indent="0" algn="l">
              <a:buNone/>
              <a:defRPr sz="1400" b="0" baseline="0">
                <a:solidFill>
                  <a:schemeClr val="bg2"/>
                </a:solidFill>
                <a:latin typeface="Arial" charset="0"/>
                <a:ea typeface="Arial" charset="0"/>
                <a:cs typeface="Arial"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 – Author Name, Title</a:t>
            </a:r>
          </a:p>
        </p:txBody>
      </p:sp>
      <p:sp>
        <p:nvSpPr>
          <p:cNvPr id="24" name="Text Placeholder 20">
            <a:extLst>
              <a:ext uri="{FF2B5EF4-FFF2-40B4-BE49-F238E27FC236}">
                <a16:creationId xmlns:a16="http://schemas.microsoft.com/office/drawing/2014/main" id="{CE876AA2-8A65-4D4A-B957-9360C9F697DD}"/>
              </a:ext>
            </a:extLst>
          </p:cNvPr>
          <p:cNvSpPr>
            <a:spLocks noGrp="1"/>
          </p:cNvSpPr>
          <p:nvPr>
            <p:ph type="body" sz="quarter" idx="12"/>
          </p:nvPr>
        </p:nvSpPr>
        <p:spPr>
          <a:xfrm>
            <a:off x="989814" y="3702844"/>
            <a:ext cx="7239786" cy="907256"/>
          </a:xfrm>
          <a:prstGeom prst="rect">
            <a:avLst/>
          </a:prstGeom>
        </p:spPr>
        <p:txBody>
          <a:bodyPr/>
          <a:lstStyle>
            <a:lvl1pPr marL="0" indent="0" algn="ctr">
              <a:buNone/>
              <a:defRPr sz="1600">
                <a:solidFill>
                  <a:srgbClr val="1B67B2"/>
                </a:solidFill>
              </a:defRPr>
            </a:lvl1pPr>
          </a:lstStyle>
          <a:p>
            <a:pPr lvl="0"/>
            <a:r>
              <a:rPr lang="en-US" dirty="0"/>
              <a:t>Click to edit Master text styles</a:t>
            </a:r>
          </a:p>
        </p:txBody>
      </p:sp>
      <p:grpSp>
        <p:nvGrpSpPr>
          <p:cNvPr id="25" name="Group 24">
            <a:extLst>
              <a:ext uri="{FF2B5EF4-FFF2-40B4-BE49-F238E27FC236}">
                <a16:creationId xmlns:a16="http://schemas.microsoft.com/office/drawing/2014/main" id="{4E52CDD3-616C-6244-A79F-99216D91A418}"/>
              </a:ext>
            </a:extLst>
          </p:cNvPr>
          <p:cNvGrpSpPr/>
          <p:nvPr userDrawn="1"/>
        </p:nvGrpSpPr>
        <p:grpSpPr>
          <a:xfrm>
            <a:off x="0" y="944043"/>
            <a:ext cx="1371600" cy="880865"/>
            <a:chOff x="0" y="1143575"/>
            <a:chExt cx="1558456" cy="1000867"/>
          </a:xfrm>
        </p:grpSpPr>
        <p:sp>
          <p:nvSpPr>
            <p:cNvPr id="26" name="Rectangle 25">
              <a:extLst>
                <a:ext uri="{FF2B5EF4-FFF2-40B4-BE49-F238E27FC236}">
                  <a16:creationId xmlns:a16="http://schemas.microsoft.com/office/drawing/2014/main" id="{25F69DD2-381C-E144-BD17-16E28D551ED9}"/>
                </a:ext>
              </a:extLst>
            </p:cNvPr>
            <p:cNvSpPr/>
            <p:nvPr userDrawn="1"/>
          </p:nvSpPr>
          <p:spPr bwMode="auto">
            <a:xfrm>
              <a:off x="0" y="1143575"/>
              <a:ext cx="1558456" cy="1000867"/>
            </a:xfrm>
            <a:prstGeom prst="rect">
              <a:avLst/>
            </a:prstGeom>
            <a:solidFill>
              <a:srgbClr val="767E87"/>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27" name="Picture 26">
              <a:extLst>
                <a:ext uri="{FF2B5EF4-FFF2-40B4-BE49-F238E27FC236}">
                  <a16:creationId xmlns:a16="http://schemas.microsoft.com/office/drawing/2014/main" id="{B2779896-F8DC-4448-8467-AA406CC1773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43003" y="1315904"/>
              <a:ext cx="773511" cy="631700"/>
            </a:xfrm>
            <a:prstGeom prst="rect">
              <a:avLst/>
            </a:prstGeom>
          </p:spPr>
        </p:pic>
      </p:grpSp>
      <p:pic>
        <p:nvPicPr>
          <p:cNvPr id="28" name="Picture 27">
            <a:extLst>
              <a:ext uri="{FF2B5EF4-FFF2-40B4-BE49-F238E27FC236}">
                <a16:creationId xmlns:a16="http://schemas.microsoft.com/office/drawing/2014/main" id="{EA1AFC8B-58BD-7541-81FE-B0F5F74AAD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4692" y="222452"/>
            <a:ext cx="1772933" cy="707514"/>
          </a:xfrm>
          <a:prstGeom prst="rect">
            <a:avLst/>
          </a:prstGeom>
        </p:spPr>
      </p:pic>
    </p:spTree>
    <p:extLst>
      <p:ext uri="{BB962C8B-B14F-4D97-AF65-F5344CB8AC3E}">
        <p14:creationId xmlns:p14="http://schemas.microsoft.com/office/powerpoint/2010/main" val="160020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A59351-1501-5D46-AA88-D163A7E505AB}"/>
              </a:ext>
            </a:extLst>
          </p:cNvPr>
          <p:cNvSpPr/>
          <p:nvPr userDrawn="1"/>
        </p:nvSpPr>
        <p:spPr>
          <a:xfrm>
            <a:off x="5303520" y="1"/>
            <a:ext cx="3840480" cy="5143499"/>
          </a:xfrm>
          <a:prstGeom prst="rect">
            <a:avLst/>
          </a:prstGeom>
          <a:solidFill>
            <a:srgbClr val="1B67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73720" fontAlgn="auto">
              <a:spcBef>
                <a:spcPts val="0"/>
              </a:spcBef>
              <a:spcAft>
                <a:spcPts val="0"/>
              </a:spcAft>
              <a:defRPr/>
            </a:pPr>
            <a:endParaRPr lang="en-US" sz="1500"/>
          </a:p>
        </p:txBody>
      </p:sp>
      <p:sp>
        <p:nvSpPr>
          <p:cNvPr id="8" name="Title 1">
            <a:extLst>
              <a:ext uri="{FF2B5EF4-FFF2-40B4-BE49-F238E27FC236}">
                <a16:creationId xmlns:a16="http://schemas.microsoft.com/office/drawing/2014/main" id="{FF89DDB0-9423-9342-998F-47098466B699}"/>
              </a:ext>
            </a:extLst>
          </p:cNvPr>
          <p:cNvSpPr>
            <a:spLocks noGrp="1"/>
          </p:cNvSpPr>
          <p:nvPr>
            <p:ph type="title"/>
          </p:nvPr>
        </p:nvSpPr>
        <p:spPr>
          <a:xfrm>
            <a:off x="5696585" y="1797592"/>
            <a:ext cx="3054350" cy="1369219"/>
          </a:xfrm>
          <a:prstGeom prst="rect">
            <a:avLst/>
          </a:prstGeom>
        </p:spPr>
        <p:txBody>
          <a:bodyPr/>
          <a:lstStyle>
            <a:lvl1pPr algn="l">
              <a:defRPr sz="2200" b="0">
                <a:solidFill>
                  <a:schemeClr val="bg1"/>
                </a:solidFill>
                <a:latin typeface="+mn-lt"/>
              </a:defRPr>
            </a:lvl1pPr>
          </a:lstStyle>
          <a:p>
            <a:r>
              <a:rPr lang="en-US" dirty="0"/>
              <a:t>Click to edit Master title style</a:t>
            </a:r>
          </a:p>
        </p:txBody>
      </p:sp>
      <p:sp>
        <p:nvSpPr>
          <p:cNvPr id="10" name="Text Placeholder 20">
            <a:extLst>
              <a:ext uri="{FF2B5EF4-FFF2-40B4-BE49-F238E27FC236}">
                <a16:creationId xmlns:a16="http://schemas.microsoft.com/office/drawing/2014/main" id="{A249EBE4-6893-DA45-A8DC-291432FB9BD5}"/>
              </a:ext>
            </a:extLst>
          </p:cNvPr>
          <p:cNvSpPr>
            <a:spLocks noGrp="1"/>
          </p:cNvSpPr>
          <p:nvPr>
            <p:ph type="body" sz="quarter" idx="12"/>
          </p:nvPr>
        </p:nvSpPr>
        <p:spPr>
          <a:xfrm>
            <a:off x="5696586" y="3166811"/>
            <a:ext cx="3054351" cy="381252"/>
          </a:xfrm>
          <a:prstGeom prst="rect">
            <a:avLst/>
          </a:prstGeom>
        </p:spPr>
        <p:txBody>
          <a:bodyPr/>
          <a:lstStyle>
            <a:lvl1pPr marL="0" indent="0" algn="l">
              <a:buNone/>
              <a:defRPr sz="1400">
                <a:solidFill>
                  <a:schemeClr val="bg1"/>
                </a:solidFill>
              </a:defRPr>
            </a:lvl1pPr>
          </a:lstStyle>
          <a:p>
            <a:pPr lvl="0"/>
            <a:r>
              <a:rPr lang="en-US" dirty="0"/>
              <a:t>Click to edit Master text styles</a:t>
            </a:r>
          </a:p>
        </p:txBody>
      </p:sp>
      <p:pic>
        <p:nvPicPr>
          <p:cNvPr id="11" name="Picture 10">
            <a:extLst>
              <a:ext uri="{FF2B5EF4-FFF2-40B4-BE49-F238E27FC236}">
                <a16:creationId xmlns:a16="http://schemas.microsoft.com/office/drawing/2014/main" id="{A8FAE760-186C-1844-B567-080B35AFD8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692" y="222452"/>
            <a:ext cx="1772933" cy="707514"/>
          </a:xfrm>
          <a:prstGeom prst="rect">
            <a:avLst/>
          </a:prstGeom>
        </p:spPr>
      </p:pic>
      <p:sp>
        <p:nvSpPr>
          <p:cNvPr id="12" name="Slide Number Placeholder 2">
            <a:extLst>
              <a:ext uri="{FF2B5EF4-FFF2-40B4-BE49-F238E27FC236}">
                <a16:creationId xmlns:a16="http://schemas.microsoft.com/office/drawing/2014/main" id="{AA869373-A328-A841-AEFC-CE0248A488BB}"/>
              </a:ext>
            </a:extLst>
          </p:cNvPr>
          <p:cNvSpPr>
            <a:spLocks noGrp="1"/>
          </p:cNvSpPr>
          <p:nvPr>
            <p:ph type="sldNum" sz="quarter" idx="10"/>
          </p:nvPr>
        </p:nvSpPr>
        <p:spPr>
          <a:xfrm>
            <a:off x="8527725" y="4766806"/>
            <a:ext cx="381000" cy="205978"/>
          </a:xfrm>
        </p:spPr>
        <p:txBody>
          <a:bodyPr/>
          <a:lstStyle>
            <a:lvl1pPr>
              <a:defRPr>
                <a:solidFill>
                  <a:schemeClr val="bg1"/>
                </a:solidFill>
              </a:defRPr>
            </a:lvl1pPr>
          </a:lstStyle>
          <a:p>
            <a:fld id="{7680380B-A5FF-9E42-9C1F-88CECE9156AA}" type="slidenum">
              <a:rPr lang="en-US" smtClean="0"/>
              <a:pPr/>
              <a:t>‹#›</a:t>
            </a:fld>
            <a:endParaRPr lang="en-US" dirty="0"/>
          </a:p>
        </p:txBody>
      </p:sp>
    </p:spTree>
    <p:extLst>
      <p:ext uri="{BB962C8B-B14F-4D97-AF65-F5344CB8AC3E}">
        <p14:creationId xmlns:p14="http://schemas.microsoft.com/office/powerpoint/2010/main" val="149123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y Side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1E5382-6B73-2546-B1F3-8D8DB9520D66}"/>
              </a:ext>
            </a:extLst>
          </p:cNvPr>
          <p:cNvSpPr/>
          <p:nvPr userDrawn="1"/>
        </p:nvSpPr>
        <p:spPr>
          <a:xfrm>
            <a:off x="5303520" y="1"/>
            <a:ext cx="3840480" cy="5143499"/>
          </a:xfrm>
          <a:prstGeom prst="rect">
            <a:avLst/>
          </a:prstGeom>
          <a:solidFill>
            <a:srgbClr val="767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73720" fontAlgn="auto">
              <a:spcBef>
                <a:spcPts val="0"/>
              </a:spcBef>
              <a:spcAft>
                <a:spcPts val="0"/>
              </a:spcAft>
              <a:defRPr/>
            </a:pPr>
            <a:endParaRPr lang="en-US" sz="1500"/>
          </a:p>
        </p:txBody>
      </p:sp>
      <p:sp>
        <p:nvSpPr>
          <p:cNvPr id="10" name="Title 1">
            <a:extLst>
              <a:ext uri="{FF2B5EF4-FFF2-40B4-BE49-F238E27FC236}">
                <a16:creationId xmlns:a16="http://schemas.microsoft.com/office/drawing/2014/main" id="{6764311A-8E25-754B-9AD8-262587DA3FA4}"/>
              </a:ext>
            </a:extLst>
          </p:cNvPr>
          <p:cNvSpPr>
            <a:spLocks noGrp="1"/>
          </p:cNvSpPr>
          <p:nvPr>
            <p:ph type="title"/>
          </p:nvPr>
        </p:nvSpPr>
        <p:spPr>
          <a:xfrm>
            <a:off x="5696585" y="1797592"/>
            <a:ext cx="3054350" cy="1369219"/>
          </a:xfrm>
          <a:prstGeom prst="rect">
            <a:avLst/>
          </a:prstGeom>
        </p:spPr>
        <p:txBody>
          <a:bodyPr/>
          <a:lstStyle>
            <a:lvl1pPr algn="l">
              <a:defRPr sz="2200" b="0">
                <a:solidFill>
                  <a:schemeClr val="bg1"/>
                </a:solidFill>
                <a:latin typeface="+mn-lt"/>
              </a:defRPr>
            </a:lvl1pPr>
          </a:lstStyle>
          <a:p>
            <a:r>
              <a:rPr lang="en-US" dirty="0"/>
              <a:t>Click to edit Master title style</a:t>
            </a:r>
          </a:p>
        </p:txBody>
      </p:sp>
      <p:sp>
        <p:nvSpPr>
          <p:cNvPr id="11" name="Text Placeholder 20">
            <a:extLst>
              <a:ext uri="{FF2B5EF4-FFF2-40B4-BE49-F238E27FC236}">
                <a16:creationId xmlns:a16="http://schemas.microsoft.com/office/drawing/2014/main" id="{F0837380-B9C8-784F-AD65-3CF6EBCF068A}"/>
              </a:ext>
            </a:extLst>
          </p:cNvPr>
          <p:cNvSpPr>
            <a:spLocks noGrp="1"/>
          </p:cNvSpPr>
          <p:nvPr>
            <p:ph type="body" sz="quarter" idx="12"/>
          </p:nvPr>
        </p:nvSpPr>
        <p:spPr>
          <a:xfrm>
            <a:off x="5696586" y="3166811"/>
            <a:ext cx="3054351" cy="381252"/>
          </a:xfrm>
          <a:prstGeom prst="rect">
            <a:avLst/>
          </a:prstGeom>
        </p:spPr>
        <p:txBody>
          <a:bodyPr/>
          <a:lstStyle>
            <a:lvl1pPr marL="0" indent="0" algn="l">
              <a:buNone/>
              <a:defRPr sz="1400">
                <a:solidFill>
                  <a:schemeClr val="bg1"/>
                </a:solidFill>
              </a:defRPr>
            </a:lvl1pPr>
          </a:lstStyle>
          <a:p>
            <a:pPr lvl="0"/>
            <a:r>
              <a:rPr lang="en-US" dirty="0"/>
              <a:t>Click to edit Master text styles</a:t>
            </a:r>
          </a:p>
        </p:txBody>
      </p:sp>
      <p:pic>
        <p:nvPicPr>
          <p:cNvPr id="12" name="Picture 11">
            <a:extLst>
              <a:ext uri="{FF2B5EF4-FFF2-40B4-BE49-F238E27FC236}">
                <a16:creationId xmlns:a16="http://schemas.microsoft.com/office/drawing/2014/main" id="{D446B301-8F7E-894E-8385-814C048D6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692" y="222452"/>
            <a:ext cx="1772933" cy="707514"/>
          </a:xfrm>
          <a:prstGeom prst="rect">
            <a:avLst/>
          </a:prstGeom>
        </p:spPr>
      </p:pic>
      <p:sp>
        <p:nvSpPr>
          <p:cNvPr id="13" name="Slide Number Placeholder 2">
            <a:extLst>
              <a:ext uri="{FF2B5EF4-FFF2-40B4-BE49-F238E27FC236}">
                <a16:creationId xmlns:a16="http://schemas.microsoft.com/office/drawing/2014/main" id="{63BF917C-83A1-C04F-8FF1-F49D7C54E1E2}"/>
              </a:ext>
            </a:extLst>
          </p:cNvPr>
          <p:cNvSpPr>
            <a:spLocks noGrp="1"/>
          </p:cNvSpPr>
          <p:nvPr>
            <p:ph type="sldNum" sz="quarter" idx="10"/>
          </p:nvPr>
        </p:nvSpPr>
        <p:spPr>
          <a:xfrm>
            <a:off x="8527725" y="4766806"/>
            <a:ext cx="381000" cy="205978"/>
          </a:xfrm>
        </p:spPr>
        <p:txBody>
          <a:bodyPr/>
          <a:lstStyle>
            <a:lvl1pPr>
              <a:defRPr>
                <a:solidFill>
                  <a:schemeClr val="bg1"/>
                </a:solidFill>
              </a:defRPr>
            </a:lvl1pPr>
          </a:lstStyle>
          <a:p>
            <a:fld id="{7680380B-A5FF-9E42-9C1F-88CECE9156A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 White Sidebar">
    <p:spTree>
      <p:nvGrpSpPr>
        <p:cNvPr id="1" name=""/>
        <p:cNvGrpSpPr/>
        <p:nvPr/>
      </p:nvGrpSpPr>
      <p:grpSpPr>
        <a:xfrm>
          <a:off x="0" y="0"/>
          <a:ext cx="0" cy="0"/>
          <a:chOff x="0" y="0"/>
          <a:chExt cx="0" cy="0"/>
        </a:xfrm>
      </p:grpSpPr>
      <p:sp>
        <p:nvSpPr>
          <p:cNvPr id="12" name="Picture Placeholder 7"/>
          <p:cNvSpPr>
            <a:spLocks noGrp="1"/>
          </p:cNvSpPr>
          <p:nvPr>
            <p:ph type="pic" sz="quarter" idx="10"/>
          </p:nvPr>
        </p:nvSpPr>
        <p:spPr>
          <a:xfrm>
            <a:off x="0" y="2"/>
            <a:ext cx="5303518" cy="5143499"/>
          </a:xfrm>
          <a:prstGeom prst="rect">
            <a:avLst/>
          </a:prstGeom>
          <a:ln>
            <a:noFill/>
          </a:ln>
        </p:spPr>
        <p:txBody>
          <a:bodyPr bIns="457200" anchor="b"/>
          <a:lstStyle>
            <a:lvl1pPr algn="ctr">
              <a:buNone/>
              <a:defRPr sz="900">
                <a:solidFill>
                  <a:schemeClr val="tx1">
                    <a:lumMod val="50000"/>
                    <a:lumOff val="50000"/>
                  </a:schemeClr>
                </a:solidFill>
              </a:defRPr>
            </a:lvl1pPr>
          </a:lstStyle>
          <a:p>
            <a:pPr lvl="0"/>
            <a:r>
              <a:rPr lang="en-US" noProof="0"/>
              <a:t>Click icon to add picture</a:t>
            </a:r>
          </a:p>
        </p:txBody>
      </p:sp>
      <p:sp>
        <p:nvSpPr>
          <p:cNvPr id="6" name="Title 1">
            <a:extLst>
              <a:ext uri="{FF2B5EF4-FFF2-40B4-BE49-F238E27FC236}">
                <a16:creationId xmlns:a16="http://schemas.microsoft.com/office/drawing/2014/main" id="{E04C1519-9A7E-6546-BD38-A640F0ED7F6A}"/>
              </a:ext>
            </a:extLst>
          </p:cNvPr>
          <p:cNvSpPr>
            <a:spLocks noGrp="1"/>
          </p:cNvSpPr>
          <p:nvPr>
            <p:ph type="title"/>
          </p:nvPr>
        </p:nvSpPr>
        <p:spPr>
          <a:xfrm>
            <a:off x="5696585" y="1819712"/>
            <a:ext cx="3054350" cy="692498"/>
          </a:xfrm>
          <a:prstGeom prst="rect">
            <a:avLst/>
          </a:prstGeom>
        </p:spPr>
        <p:txBody>
          <a:bodyPr anchor="b" anchorCtr="0"/>
          <a:lstStyle>
            <a:lvl1pPr algn="l">
              <a:defRPr sz="2200" b="0">
                <a:solidFill>
                  <a:srgbClr val="1B67B2"/>
                </a:solidFill>
                <a:latin typeface="+mn-lt"/>
              </a:defRPr>
            </a:lvl1pPr>
          </a:lstStyle>
          <a:p>
            <a:r>
              <a:rPr lang="en-US" dirty="0"/>
              <a:t>Click to edit Master title style</a:t>
            </a:r>
          </a:p>
        </p:txBody>
      </p:sp>
      <p:sp>
        <p:nvSpPr>
          <p:cNvPr id="10" name="Text Placeholder 20">
            <a:extLst>
              <a:ext uri="{FF2B5EF4-FFF2-40B4-BE49-F238E27FC236}">
                <a16:creationId xmlns:a16="http://schemas.microsoft.com/office/drawing/2014/main" id="{1922A120-2D33-B748-B2EF-92D5EEC5C2C2}"/>
              </a:ext>
            </a:extLst>
          </p:cNvPr>
          <p:cNvSpPr>
            <a:spLocks noGrp="1"/>
          </p:cNvSpPr>
          <p:nvPr>
            <p:ph type="body" sz="quarter" idx="12"/>
          </p:nvPr>
        </p:nvSpPr>
        <p:spPr>
          <a:xfrm>
            <a:off x="5696586" y="2590707"/>
            <a:ext cx="3054351" cy="807355"/>
          </a:xfrm>
          <a:prstGeom prst="rect">
            <a:avLst/>
          </a:prstGeom>
        </p:spPr>
        <p:txBody>
          <a:bodyPr/>
          <a:lstStyle>
            <a:lvl1pPr marL="0" indent="0" algn="l">
              <a:buNone/>
              <a:defRPr sz="1400">
                <a:solidFill>
                  <a:srgbClr val="767E87"/>
                </a:solidFill>
              </a:defRPr>
            </a:lvl1pPr>
          </a:lstStyle>
          <a:p>
            <a:pPr lvl="0"/>
            <a:r>
              <a:rPr lang="en-US" dirty="0"/>
              <a:t>Click to edit Master text styles</a:t>
            </a:r>
          </a:p>
        </p:txBody>
      </p:sp>
      <p:sp>
        <p:nvSpPr>
          <p:cNvPr id="11" name="Slide Number Placeholder 4">
            <a:extLst>
              <a:ext uri="{FF2B5EF4-FFF2-40B4-BE49-F238E27FC236}">
                <a16:creationId xmlns:a16="http://schemas.microsoft.com/office/drawing/2014/main" id="{45224470-A539-8140-BC64-6B01BA3AEC8B}"/>
              </a:ext>
            </a:extLst>
          </p:cNvPr>
          <p:cNvSpPr>
            <a:spLocks noGrp="1"/>
          </p:cNvSpPr>
          <p:nvPr>
            <p:ph type="sldNum" sz="quarter" idx="4"/>
          </p:nvPr>
        </p:nvSpPr>
        <p:spPr>
          <a:xfrm>
            <a:off x="8527725" y="4766806"/>
            <a:ext cx="381000" cy="205978"/>
          </a:xfrm>
          <a:prstGeom prst="rect">
            <a:avLst/>
          </a:prstGeom>
        </p:spPr>
        <p:txBody>
          <a:bodyPr vert="horz" wrap="square" lIns="91440" tIns="45720" rIns="91440" bIns="45720" numCol="1" anchor="ctr" anchorCtr="0" compatLnSpc="1">
            <a:prstTxWarp prst="textNoShape">
              <a:avLst/>
            </a:prstTxWarp>
          </a:bodyPr>
          <a:lstStyle>
            <a:lvl1pPr algn="r">
              <a:defRPr sz="675" b="1">
                <a:solidFill>
                  <a:srgbClr val="7F7F7F"/>
                </a:solidFill>
                <a:latin typeface="Arial" charset="0"/>
                <a:ea typeface="Arial" charset="0"/>
                <a:cs typeface="Arial" charset="0"/>
              </a:defRPr>
            </a:lvl1pPr>
          </a:lstStyle>
          <a:p>
            <a:fld id="{7680380B-A5FF-9E42-9C1F-88CECE9156AA}" type="slidenum">
              <a:rPr lang="en-US" smtClean="0"/>
              <a:pPr/>
              <a:t>‹#›</a:t>
            </a:fld>
            <a:endParaRPr lang="en-US"/>
          </a:p>
        </p:txBody>
      </p:sp>
    </p:spTree>
    <p:extLst>
      <p:ext uri="{BB962C8B-B14F-4D97-AF65-F5344CB8AC3E}">
        <p14:creationId xmlns:p14="http://schemas.microsoft.com/office/powerpoint/2010/main" val="121489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Bkgd - Text">
    <p:spTree>
      <p:nvGrpSpPr>
        <p:cNvPr id="1" name=""/>
        <p:cNvGrpSpPr/>
        <p:nvPr/>
      </p:nvGrpSpPr>
      <p:grpSpPr>
        <a:xfrm>
          <a:off x="0" y="0"/>
          <a:ext cx="0" cy="0"/>
          <a:chOff x="0" y="0"/>
          <a:chExt cx="0" cy="0"/>
        </a:xfrm>
      </p:grpSpPr>
      <p:sp>
        <p:nvSpPr>
          <p:cNvPr id="3" name="Rectangle 2"/>
          <p:cNvSpPr/>
          <p:nvPr userDrawn="1"/>
        </p:nvSpPr>
        <p:spPr bwMode="auto">
          <a:xfrm>
            <a:off x="7277100" y="272098"/>
            <a:ext cx="1631950" cy="447675"/>
          </a:xfrm>
          <a:prstGeom prst="rect">
            <a:avLst/>
          </a:prstGeom>
          <a:solidFill>
            <a:schemeClr val="bg1"/>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500"/>
          </a:p>
        </p:txBody>
      </p:sp>
      <p:sp>
        <p:nvSpPr>
          <p:cNvPr id="2" name="Picture Placeholder 7"/>
          <p:cNvSpPr>
            <a:spLocks noGrp="1"/>
          </p:cNvSpPr>
          <p:nvPr>
            <p:ph type="pic" sz="quarter" idx="10"/>
          </p:nvPr>
        </p:nvSpPr>
        <p:spPr>
          <a:xfrm>
            <a:off x="0" y="1"/>
            <a:ext cx="9144000" cy="5143499"/>
          </a:xfrm>
          <a:prstGeom prst="rect">
            <a:avLst/>
          </a:prstGeom>
          <a:ln>
            <a:noFill/>
          </a:ln>
        </p:spPr>
        <p:txBody>
          <a:bodyPr bIns="457200" anchor="b"/>
          <a:lstStyle>
            <a:lvl1pPr algn="ctr">
              <a:buNone/>
              <a:defRPr sz="900">
                <a:solidFill>
                  <a:schemeClr val="tx1">
                    <a:lumMod val="50000"/>
                    <a:lumOff val="50000"/>
                  </a:schemeClr>
                </a:solidFill>
              </a:defRPr>
            </a:lvl1pPr>
          </a:lstStyle>
          <a:p>
            <a:pPr lvl="0"/>
            <a:r>
              <a:rPr lang="en-US" noProof="0"/>
              <a:t>Click icon to add picture</a:t>
            </a:r>
          </a:p>
        </p:txBody>
      </p:sp>
      <p:sp>
        <p:nvSpPr>
          <p:cNvPr id="5" name="Title 1">
            <a:extLst>
              <a:ext uri="{FF2B5EF4-FFF2-40B4-BE49-F238E27FC236}">
                <a16:creationId xmlns:a16="http://schemas.microsoft.com/office/drawing/2014/main" id="{FB5B93E6-B43A-5B4B-ACA2-3F18029E2C78}"/>
              </a:ext>
            </a:extLst>
          </p:cNvPr>
          <p:cNvSpPr>
            <a:spLocks noGrp="1"/>
          </p:cNvSpPr>
          <p:nvPr>
            <p:ph type="title"/>
          </p:nvPr>
        </p:nvSpPr>
        <p:spPr>
          <a:xfrm>
            <a:off x="620815" y="1797592"/>
            <a:ext cx="4948135" cy="2079083"/>
          </a:xfrm>
          <a:prstGeom prst="rect">
            <a:avLst/>
          </a:prstGeom>
        </p:spPr>
        <p:txBody>
          <a:bodyPr/>
          <a:lstStyle>
            <a:lvl1pPr algn="l">
              <a:defRPr sz="3000" b="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53443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 Bkgd - No Text">
    <p:spTree>
      <p:nvGrpSpPr>
        <p:cNvPr id="1" name=""/>
        <p:cNvGrpSpPr/>
        <p:nvPr/>
      </p:nvGrpSpPr>
      <p:grpSpPr>
        <a:xfrm>
          <a:off x="0" y="0"/>
          <a:ext cx="0" cy="0"/>
          <a:chOff x="0" y="0"/>
          <a:chExt cx="0" cy="0"/>
        </a:xfrm>
      </p:grpSpPr>
      <p:sp>
        <p:nvSpPr>
          <p:cNvPr id="3" name="Rectangle 2"/>
          <p:cNvSpPr/>
          <p:nvPr userDrawn="1"/>
        </p:nvSpPr>
        <p:spPr bwMode="auto">
          <a:xfrm>
            <a:off x="7277100" y="185738"/>
            <a:ext cx="1631950" cy="591502"/>
          </a:xfrm>
          <a:prstGeom prst="rect">
            <a:avLst/>
          </a:prstGeom>
          <a:solidFill>
            <a:schemeClr val="bg1"/>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500"/>
          </a:p>
        </p:txBody>
      </p:sp>
      <p:sp>
        <p:nvSpPr>
          <p:cNvPr id="2" name="Picture Placeholder 7"/>
          <p:cNvSpPr>
            <a:spLocks noGrp="1"/>
          </p:cNvSpPr>
          <p:nvPr>
            <p:ph type="pic" sz="quarter" idx="10"/>
          </p:nvPr>
        </p:nvSpPr>
        <p:spPr>
          <a:xfrm>
            <a:off x="0" y="2"/>
            <a:ext cx="9144000" cy="5143499"/>
          </a:xfrm>
          <a:prstGeom prst="rect">
            <a:avLst/>
          </a:prstGeom>
          <a:ln>
            <a:noFill/>
          </a:ln>
        </p:spPr>
        <p:txBody>
          <a:bodyPr bIns="457200" anchor="b"/>
          <a:lstStyle>
            <a:lvl1pPr algn="ctr">
              <a:buNone/>
              <a:defRPr sz="900">
                <a:solidFill>
                  <a:schemeClr val="tx1">
                    <a:lumMod val="50000"/>
                    <a:lumOff val="50000"/>
                  </a:schemeClr>
                </a:solidFill>
              </a:defRPr>
            </a:lvl1pPr>
          </a:lstStyle>
          <a:p>
            <a:pPr lvl="0"/>
            <a:r>
              <a:rPr lang="en-US" noProof="0"/>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Image Bkgd - Closing Slide">
    <p:spTree>
      <p:nvGrpSpPr>
        <p:cNvPr id="1" name=""/>
        <p:cNvGrpSpPr/>
        <p:nvPr/>
      </p:nvGrpSpPr>
      <p:grpSpPr>
        <a:xfrm>
          <a:off x="0" y="0"/>
          <a:ext cx="0" cy="0"/>
          <a:chOff x="0" y="0"/>
          <a:chExt cx="0" cy="0"/>
        </a:xfrm>
      </p:grpSpPr>
      <p:sp>
        <p:nvSpPr>
          <p:cNvPr id="2" name="Picture Placeholder 7"/>
          <p:cNvSpPr>
            <a:spLocks noGrp="1"/>
          </p:cNvSpPr>
          <p:nvPr>
            <p:ph type="pic" sz="quarter" idx="10"/>
          </p:nvPr>
        </p:nvSpPr>
        <p:spPr>
          <a:xfrm>
            <a:off x="0" y="2"/>
            <a:ext cx="9144000" cy="5143499"/>
          </a:xfrm>
          <a:prstGeom prst="rect">
            <a:avLst/>
          </a:prstGeom>
          <a:ln>
            <a:noFill/>
          </a:ln>
        </p:spPr>
        <p:txBody>
          <a:bodyPr bIns="457200" anchor="b"/>
          <a:lstStyle>
            <a:lvl1pPr algn="ctr">
              <a:buNone/>
              <a:defRPr sz="900">
                <a:solidFill>
                  <a:schemeClr val="tx1">
                    <a:lumMod val="50000"/>
                    <a:lumOff val="50000"/>
                  </a:schemeClr>
                </a:solidFill>
              </a:defRPr>
            </a:lvl1pPr>
          </a:lstStyle>
          <a:p>
            <a:pPr lvl="0"/>
            <a:r>
              <a:rPr lang="en-US" noProof="0"/>
              <a:t>Click icon to add picture</a:t>
            </a:r>
          </a:p>
        </p:txBody>
      </p:sp>
      <p:sp>
        <p:nvSpPr>
          <p:cNvPr id="3" name="Rectangle 2"/>
          <p:cNvSpPr/>
          <p:nvPr userDrawn="1"/>
        </p:nvSpPr>
        <p:spPr bwMode="auto">
          <a:xfrm>
            <a:off x="7277100" y="185738"/>
            <a:ext cx="1631950" cy="599122"/>
          </a:xfrm>
          <a:prstGeom prst="rect">
            <a:avLst/>
          </a:prstGeom>
          <a:solidFill>
            <a:schemeClr val="bg1"/>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500"/>
          </a:p>
        </p:txBody>
      </p:sp>
      <p:sp>
        <p:nvSpPr>
          <p:cNvPr id="6" name="Text Placeholder 3">
            <a:extLst>
              <a:ext uri="{FF2B5EF4-FFF2-40B4-BE49-F238E27FC236}">
                <a16:creationId xmlns:a16="http://schemas.microsoft.com/office/drawing/2014/main" id="{070953BB-25CB-4943-9F60-C258D4FDAE11}"/>
              </a:ext>
            </a:extLst>
          </p:cNvPr>
          <p:cNvSpPr>
            <a:spLocks noGrp="1"/>
          </p:cNvSpPr>
          <p:nvPr>
            <p:ph type="body" sz="half" idx="2"/>
          </p:nvPr>
        </p:nvSpPr>
        <p:spPr>
          <a:xfrm>
            <a:off x="620814" y="2656290"/>
            <a:ext cx="4783036" cy="1191810"/>
          </a:xfrm>
          <a:prstGeom prst="rect">
            <a:avLst/>
          </a:prstGeom>
        </p:spPr>
        <p:txBody>
          <a:bodyPr wrap="square" lIns="91440" tIns="0" rIns="0" bIns="0" anchor="t">
            <a:noAutofit/>
          </a:bodyPr>
          <a:lstStyle>
            <a:lvl1pPr marL="0" indent="0" algn="l">
              <a:buNone/>
              <a:defRPr sz="2000" b="0" baseline="0">
                <a:solidFill>
                  <a:schemeClr val="bg1"/>
                </a:solidFill>
                <a:latin typeface="Arial" charset="0"/>
                <a:ea typeface="Arial" charset="0"/>
                <a:cs typeface="Arial"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endParaRPr lang="en-US" dirty="0"/>
          </a:p>
        </p:txBody>
      </p:sp>
      <p:sp>
        <p:nvSpPr>
          <p:cNvPr id="7" name="Title 1">
            <a:extLst>
              <a:ext uri="{FF2B5EF4-FFF2-40B4-BE49-F238E27FC236}">
                <a16:creationId xmlns:a16="http://schemas.microsoft.com/office/drawing/2014/main" id="{85EE536B-8F26-4149-B8A9-D0E25A7388DE}"/>
              </a:ext>
            </a:extLst>
          </p:cNvPr>
          <p:cNvSpPr>
            <a:spLocks noGrp="1"/>
          </p:cNvSpPr>
          <p:nvPr>
            <p:ph type="title"/>
          </p:nvPr>
        </p:nvSpPr>
        <p:spPr>
          <a:xfrm>
            <a:off x="620814" y="2047143"/>
            <a:ext cx="6522936" cy="575810"/>
          </a:xfrm>
          <a:prstGeom prst="rect">
            <a:avLst/>
          </a:prstGeom>
        </p:spPr>
        <p:txBody>
          <a:bodyPr/>
          <a:lstStyle>
            <a:lvl1pPr algn="l">
              <a:defRPr sz="2700" b="0">
                <a:solidFill>
                  <a:schemeClr val="bg1"/>
                </a:solidFill>
                <a:latin typeface="+mn-lt"/>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527725" y="4766806"/>
            <a:ext cx="381000" cy="205978"/>
          </a:xfrm>
          <a:prstGeom prst="rect">
            <a:avLst/>
          </a:prstGeom>
        </p:spPr>
        <p:txBody>
          <a:bodyPr vert="horz" wrap="square" lIns="91440" tIns="45720" rIns="91440" bIns="45720" numCol="1" anchor="ctr" anchorCtr="0" compatLnSpc="1">
            <a:prstTxWarp prst="textNoShape">
              <a:avLst/>
            </a:prstTxWarp>
          </a:bodyPr>
          <a:lstStyle>
            <a:lvl1pPr algn="r">
              <a:defRPr sz="675" b="1">
                <a:solidFill>
                  <a:srgbClr val="7F7F7F"/>
                </a:solidFill>
                <a:latin typeface="Arial" charset="0"/>
                <a:ea typeface="Arial" charset="0"/>
                <a:cs typeface="Arial" charset="0"/>
              </a:defRPr>
            </a:lvl1pPr>
          </a:lstStyle>
          <a:p>
            <a:fld id="{7680380B-A5FF-9E42-9C1F-88CECE9156AA}" type="slidenum">
              <a:rPr lang="en-US" smtClean="0"/>
              <a:pPr/>
              <a:t>‹#›</a:t>
            </a:fld>
            <a:endParaRPr lang="en-US"/>
          </a:p>
        </p:txBody>
      </p:sp>
      <p:sp>
        <p:nvSpPr>
          <p:cNvPr id="4" name="Rectangle 3"/>
          <p:cNvSpPr/>
          <p:nvPr userDrawn="1"/>
        </p:nvSpPr>
        <p:spPr>
          <a:xfrm>
            <a:off x="301255" y="4834285"/>
            <a:ext cx="4572000" cy="161583"/>
          </a:xfrm>
          <a:prstGeom prst="rect">
            <a:avLst/>
          </a:prstGeom>
        </p:spPr>
        <p:txBody>
          <a:bodyPr>
            <a:spAutoFit/>
          </a:bodyPr>
          <a:lstStyle/>
          <a:p>
            <a:r>
              <a:rPr lang="en-US" sz="450" i="1" dirty="0">
                <a:solidFill>
                  <a:srgbClr val="C2C4C8"/>
                </a:solidFill>
                <a:effectLst/>
                <a:latin typeface="Arial" charset="0"/>
              </a:rPr>
              <a:t>Blancco Proprietary &amp; Confidential. Do Not Copy or Distribute. Copyright © 2019 Blancco Oy Ltd. All rights reserved.</a:t>
            </a:r>
            <a:endParaRPr lang="en-US" sz="450" dirty="0">
              <a:solidFill>
                <a:srgbClr val="C2C4C8"/>
              </a:solidFill>
              <a:effectLst/>
              <a:latin typeface="Arial" charset="0"/>
            </a:endParaRPr>
          </a:p>
        </p:txBody>
      </p:sp>
      <p:pic>
        <p:nvPicPr>
          <p:cNvPr id="5" name="Picture 4">
            <a:extLst>
              <a:ext uri="{FF2B5EF4-FFF2-40B4-BE49-F238E27FC236}">
                <a16:creationId xmlns:a16="http://schemas.microsoft.com/office/drawing/2014/main" id="{E3201552-6437-8344-A5E0-B5292337098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208719" y="239748"/>
            <a:ext cx="1686256" cy="672923"/>
          </a:xfrm>
          <a:prstGeom prst="rect">
            <a:avLst/>
          </a:prstGeom>
        </p:spPr>
      </p:pic>
    </p:spTree>
  </p:cSld>
  <p:clrMap bg1="lt1" tx1="dk1" bg2="lt2" tx2="dk2" accent1="accent1" accent2="accent2" accent3="accent3" accent4="accent4" accent5="accent5" accent6="accent6" hlink="hlink" folHlink="folHlink"/>
  <p:sldLayoutIdLst>
    <p:sldLayoutId id="2147483879" r:id="rId1"/>
    <p:sldLayoutId id="2147483892" r:id="rId2"/>
    <p:sldLayoutId id="2147483880" r:id="rId3"/>
    <p:sldLayoutId id="2147483881" r:id="rId4"/>
    <p:sldLayoutId id="2147483890" r:id="rId5"/>
    <p:sldLayoutId id="2147483882" r:id="rId6"/>
    <p:sldLayoutId id="2147483839" r:id="rId7"/>
    <p:sldLayoutId id="2147483883" r:id="rId8"/>
    <p:sldLayoutId id="2147483884" r:id="rId9"/>
    <p:sldLayoutId id="2147483885" r:id="rId10"/>
    <p:sldLayoutId id="2147483889" r:id="rId11"/>
    <p:sldLayoutId id="2147483891" r:id="rId12"/>
    <p:sldLayoutId id="2147483886" r:id="rId13"/>
    <p:sldLayoutId id="2147483888" r:id="rId14"/>
    <p:sldLayoutId id="2147483899" r:id="rId15"/>
    <p:sldLayoutId id="2147483844" r:id="rId16"/>
    <p:sldLayoutId id="2147483902" r:id="rId17"/>
    <p:sldLayoutId id="2147483900" r:id="rId18"/>
    <p:sldLayoutId id="2147483903" r:id="rId19"/>
    <p:sldLayoutId id="2147483904" r:id="rId20"/>
  </p:sldLayoutIdLst>
  <p:hf hdr="0" ftr="0" dt="0"/>
  <p:txStyles>
    <p:titleStyle>
      <a:lvl1pPr algn="ctr" rtl="0" fontAlgn="base">
        <a:spcBef>
          <a:spcPct val="0"/>
        </a:spcBef>
        <a:spcAft>
          <a:spcPct val="0"/>
        </a:spcAft>
        <a:defRPr sz="3300" kern="1200">
          <a:solidFill>
            <a:schemeClr val="tx1"/>
          </a:solidFill>
          <a:latin typeface="+mj-lt"/>
          <a:ea typeface="ＭＳ Ｐゴシック" charset="0"/>
          <a:cs typeface="+mj-cs"/>
        </a:defRPr>
      </a:lvl1pPr>
      <a:lvl2pPr algn="ctr" rtl="0" fontAlgn="base">
        <a:spcBef>
          <a:spcPct val="0"/>
        </a:spcBef>
        <a:spcAft>
          <a:spcPct val="0"/>
        </a:spcAft>
        <a:defRPr sz="3300">
          <a:solidFill>
            <a:schemeClr val="tx1"/>
          </a:solidFill>
          <a:latin typeface="Roboto Medium" charset="0"/>
          <a:ea typeface="ＭＳ Ｐゴシック" charset="0"/>
          <a:cs typeface="FontAwesome" charset="0"/>
        </a:defRPr>
      </a:lvl2pPr>
      <a:lvl3pPr algn="ctr" rtl="0" fontAlgn="base">
        <a:spcBef>
          <a:spcPct val="0"/>
        </a:spcBef>
        <a:spcAft>
          <a:spcPct val="0"/>
        </a:spcAft>
        <a:defRPr sz="3300">
          <a:solidFill>
            <a:schemeClr val="tx1"/>
          </a:solidFill>
          <a:latin typeface="Roboto Medium" charset="0"/>
          <a:ea typeface="ＭＳ Ｐゴシック" charset="0"/>
          <a:cs typeface="FontAwesome" charset="0"/>
        </a:defRPr>
      </a:lvl3pPr>
      <a:lvl4pPr algn="ctr" rtl="0" fontAlgn="base">
        <a:spcBef>
          <a:spcPct val="0"/>
        </a:spcBef>
        <a:spcAft>
          <a:spcPct val="0"/>
        </a:spcAft>
        <a:defRPr sz="3300">
          <a:solidFill>
            <a:schemeClr val="tx1"/>
          </a:solidFill>
          <a:latin typeface="Roboto Medium" charset="0"/>
          <a:ea typeface="ＭＳ Ｐゴシック" charset="0"/>
          <a:cs typeface="FontAwesome" charset="0"/>
        </a:defRPr>
      </a:lvl4pPr>
      <a:lvl5pPr algn="ctr" rtl="0" fontAlgn="base">
        <a:spcBef>
          <a:spcPct val="0"/>
        </a:spcBef>
        <a:spcAft>
          <a:spcPct val="0"/>
        </a:spcAft>
        <a:defRPr sz="3300">
          <a:solidFill>
            <a:schemeClr val="tx1"/>
          </a:solidFill>
          <a:latin typeface="Roboto Medium" charset="0"/>
          <a:ea typeface="ＭＳ Ｐゴシック" charset="0"/>
          <a:cs typeface="FontAwesome" charset="0"/>
        </a:defRPr>
      </a:lvl5pPr>
      <a:lvl6pPr marL="342900" algn="ctr" rtl="0" fontAlgn="base">
        <a:spcBef>
          <a:spcPct val="0"/>
        </a:spcBef>
        <a:spcAft>
          <a:spcPct val="0"/>
        </a:spcAft>
        <a:defRPr sz="3300">
          <a:solidFill>
            <a:schemeClr val="tx1"/>
          </a:solidFill>
          <a:latin typeface="Roboto Medium" charset="0"/>
          <a:ea typeface="ＭＳ Ｐゴシック" charset="0"/>
          <a:cs typeface="FontAwesome" charset="0"/>
        </a:defRPr>
      </a:lvl6pPr>
      <a:lvl7pPr marL="685800" algn="ctr" rtl="0" fontAlgn="base">
        <a:spcBef>
          <a:spcPct val="0"/>
        </a:spcBef>
        <a:spcAft>
          <a:spcPct val="0"/>
        </a:spcAft>
        <a:defRPr sz="3300">
          <a:solidFill>
            <a:schemeClr val="tx1"/>
          </a:solidFill>
          <a:latin typeface="Roboto Medium" charset="0"/>
          <a:ea typeface="ＭＳ Ｐゴシック" charset="0"/>
          <a:cs typeface="FontAwesome" charset="0"/>
        </a:defRPr>
      </a:lvl7pPr>
      <a:lvl8pPr marL="1028700" algn="ctr" rtl="0" fontAlgn="base">
        <a:spcBef>
          <a:spcPct val="0"/>
        </a:spcBef>
        <a:spcAft>
          <a:spcPct val="0"/>
        </a:spcAft>
        <a:defRPr sz="3300">
          <a:solidFill>
            <a:schemeClr val="tx1"/>
          </a:solidFill>
          <a:latin typeface="Roboto Medium" charset="0"/>
          <a:ea typeface="ＭＳ Ｐゴシック" charset="0"/>
          <a:cs typeface="FontAwesome" charset="0"/>
        </a:defRPr>
      </a:lvl8pPr>
      <a:lvl9pPr marL="1371600" algn="ctr" rtl="0" fontAlgn="base">
        <a:spcBef>
          <a:spcPct val="0"/>
        </a:spcBef>
        <a:spcAft>
          <a:spcPct val="0"/>
        </a:spcAft>
        <a:defRPr sz="3300">
          <a:solidFill>
            <a:schemeClr val="tx1"/>
          </a:solidFill>
          <a:latin typeface="Roboto Medium" charset="0"/>
          <a:ea typeface="ＭＳ Ｐゴシック" charset="0"/>
          <a:cs typeface="FontAwesome" charset="0"/>
        </a:defRPr>
      </a:lvl9pPr>
    </p:titleStyle>
    <p:bodyStyle>
      <a:lvl1pPr marL="257175" indent="-257175"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557213" indent="-214313" algn="l" rtl="0" fontAlgn="base">
        <a:spcBef>
          <a:spcPct val="20000"/>
        </a:spcBef>
        <a:spcAft>
          <a:spcPct val="0"/>
        </a:spcAft>
        <a:buFont typeface="Arial" charset="0"/>
        <a:buChar char="–"/>
        <a:defRPr sz="2100" kern="1200">
          <a:solidFill>
            <a:schemeClr val="tx1"/>
          </a:solidFill>
          <a:latin typeface="+mn-lt"/>
          <a:ea typeface="FontAwesome" charset="0"/>
          <a:cs typeface="+mn-cs"/>
        </a:defRPr>
      </a:lvl2pPr>
      <a:lvl3pPr marL="857250" indent="-171450" algn="l" rtl="0" fontAlgn="base">
        <a:spcBef>
          <a:spcPct val="20000"/>
        </a:spcBef>
        <a:spcAft>
          <a:spcPct val="0"/>
        </a:spcAft>
        <a:buFont typeface="Arial" charset="0"/>
        <a:buChar char="•"/>
        <a:defRPr sz="1800" kern="1200">
          <a:solidFill>
            <a:schemeClr val="tx1"/>
          </a:solidFill>
          <a:latin typeface="+mn-lt"/>
          <a:ea typeface="FontAwesome" charset="0"/>
          <a:cs typeface="+mn-cs"/>
        </a:defRPr>
      </a:lvl3pPr>
      <a:lvl4pPr marL="1200150" indent="-171450" algn="l" rtl="0" fontAlgn="base">
        <a:spcBef>
          <a:spcPct val="20000"/>
        </a:spcBef>
        <a:spcAft>
          <a:spcPct val="0"/>
        </a:spcAft>
        <a:buFont typeface="Arial" charset="0"/>
        <a:buChar char="–"/>
        <a:defRPr sz="1500" kern="1200">
          <a:solidFill>
            <a:schemeClr val="tx1"/>
          </a:solidFill>
          <a:latin typeface="+mn-lt"/>
          <a:ea typeface="FontAwesome" charset="0"/>
          <a:cs typeface="+mn-cs"/>
        </a:defRPr>
      </a:lvl4pPr>
      <a:lvl5pPr marL="1543050" indent="-171450" algn="l" rtl="0" fontAlgn="base">
        <a:spcBef>
          <a:spcPct val="20000"/>
        </a:spcBef>
        <a:spcAft>
          <a:spcPct val="0"/>
        </a:spcAft>
        <a:buFont typeface="Arial" charset="0"/>
        <a:buChar char="»"/>
        <a:defRPr sz="1500" kern="1200">
          <a:solidFill>
            <a:schemeClr val="tx1"/>
          </a:solidFill>
          <a:latin typeface="+mn-lt"/>
          <a:ea typeface="FontAwesome"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3E29C3-F743-1C49-BD0C-8AB19B797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Rectangle 13"/>
          <p:cNvSpPr/>
          <p:nvPr/>
        </p:nvSpPr>
        <p:spPr bwMode="auto">
          <a:xfrm>
            <a:off x="0" y="2698287"/>
            <a:ext cx="4728117" cy="1684142"/>
          </a:xfrm>
          <a:prstGeom prst="rect">
            <a:avLst/>
          </a:prstGeom>
          <a:solidFill>
            <a:srgbClr val="1B67B2">
              <a:alpha val="80000"/>
            </a:srgb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Title 1"/>
          <p:cNvSpPr>
            <a:spLocks noGrp="1"/>
          </p:cNvSpPr>
          <p:nvPr>
            <p:ph type="title"/>
          </p:nvPr>
        </p:nvSpPr>
        <p:spPr>
          <a:xfrm>
            <a:off x="425425" y="2858710"/>
            <a:ext cx="5209864" cy="898398"/>
          </a:xfrm>
        </p:spPr>
        <p:txBody>
          <a:bodyPr/>
          <a:lstStyle/>
          <a:p>
            <a:r>
              <a:rPr lang="en-US" sz="2800" dirty="0"/>
              <a:t>Data Center </a:t>
            </a:r>
            <a:br>
              <a:rPr lang="en-US" sz="2800" dirty="0"/>
            </a:br>
            <a:r>
              <a:rPr lang="en-US" sz="2800" dirty="0"/>
              <a:t>Erasure Solutions</a:t>
            </a:r>
          </a:p>
        </p:txBody>
      </p:sp>
      <p:sp>
        <p:nvSpPr>
          <p:cNvPr id="5" name="Text Placeholder 4">
            <a:extLst>
              <a:ext uri="{FF2B5EF4-FFF2-40B4-BE49-F238E27FC236}">
                <a16:creationId xmlns:a16="http://schemas.microsoft.com/office/drawing/2014/main" id="{D85F8237-3C2F-E849-AAA2-95AA2426CABF}"/>
              </a:ext>
            </a:extLst>
          </p:cNvPr>
          <p:cNvSpPr>
            <a:spLocks noGrp="1"/>
          </p:cNvSpPr>
          <p:nvPr>
            <p:ph type="body" sz="quarter" idx="11"/>
          </p:nvPr>
        </p:nvSpPr>
        <p:spPr>
          <a:xfrm>
            <a:off x="425426" y="3790561"/>
            <a:ext cx="5209864" cy="453462"/>
          </a:xfrm>
        </p:spPr>
        <p:txBody>
          <a:bodyPr/>
          <a:lstStyle/>
          <a:p>
            <a:r>
              <a:rPr lang="en-US" dirty="0"/>
              <a:t>Making the Case</a:t>
            </a:r>
          </a:p>
        </p:txBody>
      </p:sp>
      <p:grpSp>
        <p:nvGrpSpPr>
          <p:cNvPr id="9" name="Group 8">
            <a:extLst>
              <a:ext uri="{FF2B5EF4-FFF2-40B4-BE49-F238E27FC236}">
                <a16:creationId xmlns:a16="http://schemas.microsoft.com/office/drawing/2014/main" id="{981A32E8-155F-BB48-9930-BED18D0F2B73}"/>
              </a:ext>
            </a:extLst>
          </p:cNvPr>
          <p:cNvGrpSpPr/>
          <p:nvPr/>
        </p:nvGrpSpPr>
        <p:grpSpPr>
          <a:xfrm>
            <a:off x="0" y="580616"/>
            <a:ext cx="2777969" cy="1020400"/>
            <a:chOff x="0" y="713642"/>
            <a:chExt cx="2777969" cy="1020400"/>
          </a:xfrm>
        </p:grpSpPr>
        <p:sp>
          <p:nvSpPr>
            <p:cNvPr id="10" name="Rectangle 9">
              <a:extLst>
                <a:ext uri="{FF2B5EF4-FFF2-40B4-BE49-F238E27FC236}">
                  <a16:creationId xmlns:a16="http://schemas.microsoft.com/office/drawing/2014/main" id="{7757D6DA-9784-7847-BDF8-810731913EA9}"/>
                </a:ext>
              </a:extLst>
            </p:cNvPr>
            <p:cNvSpPr/>
            <p:nvPr userDrawn="1"/>
          </p:nvSpPr>
          <p:spPr bwMode="auto">
            <a:xfrm>
              <a:off x="0" y="713642"/>
              <a:ext cx="2777969" cy="10204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12" name="Picture 11">
              <a:extLst>
                <a:ext uri="{FF2B5EF4-FFF2-40B4-BE49-F238E27FC236}">
                  <a16:creationId xmlns:a16="http://schemas.microsoft.com/office/drawing/2014/main" id="{54E143BD-F706-774C-84C0-C1DD918FA3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0980" y="713642"/>
              <a:ext cx="2556989" cy="1020400"/>
            </a:xfrm>
            <a:prstGeom prst="rect">
              <a:avLst/>
            </a:prstGeom>
          </p:spPr>
        </p:pic>
      </p:grpSp>
    </p:spTree>
    <p:extLst>
      <p:ext uri="{BB962C8B-B14F-4D97-AF65-F5344CB8AC3E}">
        <p14:creationId xmlns:p14="http://schemas.microsoft.com/office/powerpoint/2010/main" val="1645000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4C5B8139-5B95-F440-BE59-C65620ABB648}"/>
              </a:ext>
            </a:extLst>
          </p:cNvPr>
          <p:cNvSpPr>
            <a:spLocks noGrp="1"/>
          </p:cNvSpPr>
          <p:nvPr>
            <p:ph type="title"/>
          </p:nvPr>
        </p:nvSpPr>
        <p:spPr>
          <a:xfrm>
            <a:off x="5622028" y="1005840"/>
            <a:ext cx="3359412" cy="784942"/>
          </a:xfrm>
        </p:spPr>
        <p:txBody>
          <a:bodyPr/>
          <a:lstStyle/>
          <a:p>
            <a:r>
              <a:rPr lang="en-US" sz="2000" dirty="0"/>
              <a:t>Server Decommissioning Example:</a:t>
            </a:r>
          </a:p>
        </p:txBody>
      </p:sp>
      <p:sp>
        <p:nvSpPr>
          <p:cNvPr id="11" name="Slide Number Placeholder 2"/>
          <p:cNvSpPr>
            <a:spLocks noGrp="1"/>
          </p:cNvSpPr>
          <p:nvPr>
            <p:ph type="sldNum" sz="quarter" idx="4"/>
          </p:nvPr>
        </p:nvSpPr>
        <p:spPr/>
        <p:txBody>
          <a:bodyPr/>
          <a:lstStyle>
            <a:defPPr>
              <a:defRPr lang="en-US"/>
            </a:defPPr>
            <a:lvl1pPr algn="r" defTabSz="1030288" rtl="0" fontAlgn="base">
              <a:spcBef>
                <a:spcPct val="0"/>
              </a:spcBef>
              <a:spcAft>
                <a:spcPct val="0"/>
              </a:spcAft>
              <a:defRPr sz="675" b="1" kern="1200">
                <a:solidFill>
                  <a:srgbClr val="7F7F7F"/>
                </a:solidFill>
                <a:latin typeface="Arial" charset="0"/>
                <a:ea typeface="Arial" charset="0"/>
                <a:cs typeface="Arial" charset="0"/>
              </a:defRPr>
            </a:lvl1pPr>
            <a:lvl2pPr marL="514350" indent="-57150" algn="l" defTabSz="1030288" rtl="0" fontAlgn="base">
              <a:spcBef>
                <a:spcPct val="0"/>
              </a:spcBef>
              <a:spcAft>
                <a:spcPct val="0"/>
              </a:spcAft>
              <a:defRPr sz="2000" kern="1200">
                <a:solidFill>
                  <a:schemeClr val="tx1"/>
                </a:solidFill>
                <a:latin typeface="Arial" charset="0"/>
                <a:ea typeface="ＭＳ Ｐゴシック" charset="0"/>
                <a:cs typeface="Arial" charset="0"/>
              </a:defRPr>
            </a:lvl2pPr>
            <a:lvl3pPr marL="1030288" indent="-115888" algn="l" defTabSz="1030288" rtl="0" fontAlgn="base">
              <a:spcBef>
                <a:spcPct val="0"/>
              </a:spcBef>
              <a:spcAft>
                <a:spcPct val="0"/>
              </a:spcAft>
              <a:defRPr sz="2000" kern="1200">
                <a:solidFill>
                  <a:schemeClr val="tx1"/>
                </a:solidFill>
                <a:latin typeface="Arial" charset="0"/>
                <a:ea typeface="ＭＳ Ｐゴシック" charset="0"/>
                <a:cs typeface="Arial" charset="0"/>
              </a:defRPr>
            </a:lvl3pPr>
            <a:lvl4pPr marL="1546225" indent="-174625" algn="l" defTabSz="1030288" rtl="0" fontAlgn="base">
              <a:spcBef>
                <a:spcPct val="0"/>
              </a:spcBef>
              <a:spcAft>
                <a:spcPct val="0"/>
              </a:spcAft>
              <a:defRPr sz="2000" kern="1200">
                <a:solidFill>
                  <a:schemeClr val="tx1"/>
                </a:solidFill>
                <a:latin typeface="Arial" charset="0"/>
                <a:ea typeface="ＭＳ Ｐゴシック" charset="0"/>
                <a:cs typeface="Arial" charset="0"/>
              </a:defRPr>
            </a:lvl4pPr>
            <a:lvl5pPr marL="2062163" indent="-233363" algn="l" defTabSz="1030288" rtl="0" fontAlgn="base">
              <a:spcBef>
                <a:spcPct val="0"/>
              </a:spcBef>
              <a:spcAft>
                <a:spcPct val="0"/>
              </a:spcAft>
              <a:defRPr sz="2000" kern="1200">
                <a:solidFill>
                  <a:schemeClr val="tx1"/>
                </a:solidFill>
                <a:latin typeface="Arial" charset="0"/>
                <a:ea typeface="ＭＳ Ｐゴシック" charset="0"/>
                <a:cs typeface="Arial" charset="0"/>
              </a:defRPr>
            </a:lvl5pPr>
            <a:lvl6pPr marL="2286000" algn="l" defTabSz="457200" rtl="0" eaLnBrk="1" latinLnBrk="0" hangingPunct="1">
              <a:defRPr sz="2000" kern="1200">
                <a:solidFill>
                  <a:schemeClr val="tx1"/>
                </a:solidFill>
                <a:latin typeface="Arial" charset="0"/>
                <a:ea typeface="ＭＳ Ｐゴシック" charset="0"/>
                <a:cs typeface="Arial" charset="0"/>
              </a:defRPr>
            </a:lvl6pPr>
            <a:lvl7pPr marL="2743200" algn="l" defTabSz="457200" rtl="0" eaLnBrk="1" latinLnBrk="0" hangingPunct="1">
              <a:defRPr sz="2000" kern="1200">
                <a:solidFill>
                  <a:schemeClr val="tx1"/>
                </a:solidFill>
                <a:latin typeface="Arial" charset="0"/>
                <a:ea typeface="ＭＳ Ｐゴシック" charset="0"/>
                <a:cs typeface="Arial" charset="0"/>
              </a:defRPr>
            </a:lvl7pPr>
            <a:lvl8pPr marL="3200400" algn="l" defTabSz="457200" rtl="0" eaLnBrk="1" latinLnBrk="0" hangingPunct="1">
              <a:defRPr sz="2000" kern="1200">
                <a:solidFill>
                  <a:schemeClr val="tx1"/>
                </a:solidFill>
                <a:latin typeface="Arial" charset="0"/>
                <a:ea typeface="ＭＳ Ｐゴシック" charset="0"/>
                <a:cs typeface="Arial" charset="0"/>
              </a:defRPr>
            </a:lvl8pPr>
            <a:lvl9pPr marL="3657600" algn="l" defTabSz="457200" rtl="0" eaLnBrk="1" latinLnBrk="0" hangingPunct="1">
              <a:defRPr sz="2000" kern="1200">
                <a:solidFill>
                  <a:schemeClr val="tx1"/>
                </a:solidFill>
                <a:latin typeface="Arial" charset="0"/>
                <a:ea typeface="ＭＳ Ｐゴシック" charset="0"/>
                <a:cs typeface="Arial" charset="0"/>
              </a:defRPr>
            </a:lvl9pPr>
          </a:lstStyle>
          <a:p>
            <a:fld id="{7680380B-A5FF-9E42-9C1F-88CECE9156AA}" type="slidenum">
              <a:rPr lang="en-US" smtClean="0"/>
              <a:pPr/>
              <a:t>10</a:t>
            </a:fld>
            <a:endParaRPr lang="uk-UA" dirty="0"/>
          </a:p>
        </p:txBody>
      </p:sp>
      <p:sp>
        <p:nvSpPr>
          <p:cNvPr id="15" name="Title 5">
            <a:extLst>
              <a:ext uri="{FF2B5EF4-FFF2-40B4-BE49-F238E27FC236}">
                <a16:creationId xmlns:a16="http://schemas.microsoft.com/office/drawing/2014/main" id="{59D974F2-3A30-B641-881C-DE37D5DEAF6C}"/>
              </a:ext>
            </a:extLst>
          </p:cNvPr>
          <p:cNvSpPr txBox="1">
            <a:spLocks/>
          </p:cNvSpPr>
          <p:nvPr/>
        </p:nvSpPr>
        <p:spPr>
          <a:xfrm>
            <a:off x="5622028" y="1851742"/>
            <a:ext cx="3157086" cy="3121042"/>
          </a:xfrm>
          <a:prstGeom prst="rect">
            <a:avLst/>
          </a:prstGeom>
        </p:spPr>
        <p:txBody>
          <a:bodyPr anchor="t" anchorCtr="0"/>
          <a:lstStyle>
            <a:lvl1pPr algn="l" rtl="0" fontAlgn="base">
              <a:spcBef>
                <a:spcPct val="0"/>
              </a:spcBef>
              <a:spcAft>
                <a:spcPct val="0"/>
              </a:spcAft>
              <a:defRPr sz="2000" b="1" kern="1200">
                <a:solidFill>
                  <a:srgbClr val="1B67B2"/>
                </a:solidFill>
                <a:latin typeface="+mn-lt"/>
                <a:ea typeface="ＭＳ Ｐゴシック" charset="0"/>
                <a:cs typeface="+mj-cs"/>
              </a:defRPr>
            </a:lvl1pPr>
            <a:lvl2pPr algn="ctr" rtl="0" fontAlgn="base">
              <a:spcBef>
                <a:spcPct val="0"/>
              </a:spcBef>
              <a:spcAft>
                <a:spcPct val="0"/>
              </a:spcAft>
              <a:defRPr sz="3300">
                <a:solidFill>
                  <a:schemeClr val="tx1"/>
                </a:solidFill>
                <a:latin typeface="Roboto Medium" charset="0"/>
                <a:ea typeface="ＭＳ Ｐゴシック" charset="0"/>
                <a:cs typeface="FontAwesome" charset="0"/>
              </a:defRPr>
            </a:lvl2pPr>
            <a:lvl3pPr algn="ctr" rtl="0" fontAlgn="base">
              <a:spcBef>
                <a:spcPct val="0"/>
              </a:spcBef>
              <a:spcAft>
                <a:spcPct val="0"/>
              </a:spcAft>
              <a:defRPr sz="3300">
                <a:solidFill>
                  <a:schemeClr val="tx1"/>
                </a:solidFill>
                <a:latin typeface="Roboto Medium" charset="0"/>
                <a:ea typeface="ＭＳ Ｐゴシック" charset="0"/>
                <a:cs typeface="FontAwesome" charset="0"/>
              </a:defRPr>
            </a:lvl3pPr>
            <a:lvl4pPr algn="ctr" rtl="0" fontAlgn="base">
              <a:spcBef>
                <a:spcPct val="0"/>
              </a:spcBef>
              <a:spcAft>
                <a:spcPct val="0"/>
              </a:spcAft>
              <a:defRPr sz="3300">
                <a:solidFill>
                  <a:schemeClr val="tx1"/>
                </a:solidFill>
                <a:latin typeface="Roboto Medium" charset="0"/>
                <a:ea typeface="ＭＳ Ｐゴシック" charset="0"/>
                <a:cs typeface="FontAwesome" charset="0"/>
              </a:defRPr>
            </a:lvl4pPr>
            <a:lvl5pPr algn="ctr" rtl="0" fontAlgn="base">
              <a:spcBef>
                <a:spcPct val="0"/>
              </a:spcBef>
              <a:spcAft>
                <a:spcPct val="0"/>
              </a:spcAft>
              <a:defRPr sz="3300">
                <a:solidFill>
                  <a:schemeClr val="tx1"/>
                </a:solidFill>
                <a:latin typeface="Roboto Medium" charset="0"/>
                <a:ea typeface="ＭＳ Ｐゴシック" charset="0"/>
                <a:cs typeface="FontAwesome" charset="0"/>
              </a:defRPr>
            </a:lvl5pPr>
            <a:lvl6pPr marL="342900" algn="ctr" rtl="0" fontAlgn="base">
              <a:spcBef>
                <a:spcPct val="0"/>
              </a:spcBef>
              <a:spcAft>
                <a:spcPct val="0"/>
              </a:spcAft>
              <a:defRPr sz="3300">
                <a:solidFill>
                  <a:schemeClr val="tx1"/>
                </a:solidFill>
                <a:latin typeface="Roboto Medium" charset="0"/>
                <a:ea typeface="ＭＳ Ｐゴシック" charset="0"/>
                <a:cs typeface="FontAwesome" charset="0"/>
              </a:defRPr>
            </a:lvl6pPr>
            <a:lvl7pPr marL="685800" algn="ctr" rtl="0" fontAlgn="base">
              <a:spcBef>
                <a:spcPct val="0"/>
              </a:spcBef>
              <a:spcAft>
                <a:spcPct val="0"/>
              </a:spcAft>
              <a:defRPr sz="3300">
                <a:solidFill>
                  <a:schemeClr val="tx1"/>
                </a:solidFill>
                <a:latin typeface="Roboto Medium" charset="0"/>
                <a:ea typeface="ＭＳ Ｐゴシック" charset="0"/>
                <a:cs typeface="FontAwesome" charset="0"/>
              </a:defRPr>
            </a:lvl7pPr>
            <a:lvl8pPr marL="1028700" algn="ctr" rtl="0" fontAlgn="base">
              <a:spcBef>
                <a:spcPct val="0"/>
              </a:spcBef>
              <a:spcAft>
                <a:spcPct val="0"/>
              </a:spcAft>
              <a:defRPr sz="3300">
                <a:solidFill>
                  <a:schemeClr val="tx1"/>
                </a:solidFill>
                <a:latin typeface="Roboto Medium" charset="0"/>
                <a:ea typeface="ＭＳ Ｐゴシック" charset="0"/>
                <a:cs typeface="FontAwesome" charset="0"/>
              </a:defRPr>
            </a:lvl8pPr>
            <a:lvl9pPr marL="1371600" algn="ctr" rtl="0" fontAlgn="base">
              <a:spcBef>
                <a:spcPct val="0"/>
              </a:spcBef>
              <a:spcAft>
                <a:spcPct val="0"/>
              </a:spcAft>
              <a:defRPr sz="3300">
                <a:solidFill>
                  <a:schemeClr val="tx1"/>
                </a:solidFill>
                <a:latin typeface="Roboto Medium" charset="0"/>
                <a:ea typeface="ＭＳ Ｐゴシック" charset="0"/>
                <a:cs typeface="FontAwesome" charset="0"/>
              </a:defRPr>
            </a:lvl9pPr>
          </a:lstStyle>
          <a:p>
            <a:pPr marL="285750" indent="-285750" defTabSz="914400">
              <a:spcAft>
                <a:spcPts val="800"/>
              </a:spcAft>
              <a:buFont typeface="Arial" charset="0"/>
              <a:buChar char="•"/>
            </a:pPr>
            <a:r>
              <a:rPr lang="en-US" sz="1600" b="0" dirty="0">
                <a:solidFill>
                  <a:srgbClr val="767E87"/>
                </a:solidFill>
              </a:rPr>
              <a:t>4,000 Servers decommissioned overnight</a:t>
            </a:r>
          </a:p>
          <a:p>
            <a:pPr marL="285750" indent="-285750" defTabSz="914400">
              <a:spcAft>
                <a:spcPts val="800"/>
              </a:spcAft>
              <a:buFont typeface="Arial" charset="0"/>
              <a:buChar char="•"/>
            </a:pPr>
            <a:r>
              <a:rPr lang="en-US" sz="1600" b="0" dirty="0">
                <a:solidFill>
                  <a:srgbClr val="767E87"/>
                </a:solidFill>
              </a:rPr>
              <a:t>Each server had 6x1TB SATA HDD. </a:t>
            </a:r>
            <a:r>
              <a:rPr lang="en-US" sz="1600" dirty="0"/>
              <a:t>Total 24,000 drives</a:t>
            </a:r>
          </a:p>
          <a:p>
            <a:pPr marL="285750" indent="-285750" defTabSz="914400">
              <a:spcAft>
                <a:spcPts val="800"/>
              </a:spcAft>
              <a:buFont typeface="Arial" charset="0"/>
              <a:buChar char="•"/>
            </a:pPr>
            <a:r>
              <a:rPr lang="en-US" sz="1600" b="0" dirty="0">
                <a:solidFill>
                  <a:srgbClr val="767E87"/>
                </a:solidFill>
              </a:rPr>
              <a:t>Erasure time was 5-8 hours.</a:t>
            </a:r>
            <a:br>
              <a:rPr lang="en-US" sz="1600" b="0" dirty="0">
                <a:solidFill>
                  <a:srgbClr val="767E87"/>
                </a:solidFill>
              </a:rPr>
            </a:br>
            <a:r>
              <a:rPr lang="en-US" sz="1600" dirty="0"/>
              <a:t>Total time from start (boot up) to finish (report collection): 10 hours</a:t>
            </a:r>
          </a:p>
          <a:p>
            <a:pPr marL="285750" indent="-285750" defTabSz="914400">
              <a:spcAft>
                <a:spcPts val="800"/>
              </a:spcAft>
              <a:buFont typeface="Arial" charset="0"/>
              <a:buChar char="•"/>
            </a:pPr>
            <a:r>
              <a:rPr lang="en-US" sz="1600" b="0" dirty="0">
                <a:solidFill>
                  <a:srgbClr val="767E87"/>
                </a:solidFill>
              </a:rPr>
              <a:t>Erasure method was NIST 800-88 Clear</a:t>
            </a:r>
          </a:p>
        </p:txBody>
      </p:sp>
      <p:pic>
        <p:nvPicPr>
          <p:cNvPr id="13" name="Picture 12">
            <a:extLst>
              <a:ext uri="{FF2B5EF4-FFF2-40B4-BE49-F238E27FC236}">
                <a16:creationId xmlns:a16="http://schemas.microsoft.com/office/drawing/2014/main" id="{9D20C2F7-5CE0-DE4F-B17F-3B18B274D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08043" cy="5143500"/>
          </a:xfrm>
          <a:prstGeom prst="rect">
            <a:avLst/>
          </a:prstGeom>
        </p:spPr>
      </p:pic>
    </p:spTree>
    <p:extLst>
      <p:ext uri="{BB962C8B-B14F-4D97-AF65-F5344CB8AC3E}">
        <p14:creationId xmlns:p14="http://schemas.microsoft.com/office/powerpoint/2010/main" val="4082168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0EDD2-6E9E-D745-8A82-E8296CCB6948}"/>
              </a:ext>
            </a:extLst>
          </p:cNvPr>
          <p:cNvSpPr>
            <a:spLocks noGrp="1"/>
          </p:cNvSpPr>
          <p:nvPr>
            <p:ph type="title"/>
          </p:nvPr>
        </p:nvSpPr>
        <p:spPr/>
        <p:txBody>
          <a:bodyPr/>
          <a:lstStyle/>
          <a:p>
            <a:r>
              <a:rPr lang="en-US" sz="2000" dirty="0"/>
              <a:t>Physical Destruction vs. Data Erasure</a:t>
            </a:r>
          </a:p>
        </p:txBody>
      </p:sp>
      <p:sp>
        <p:nvSpPr>
          <p:cNvPr id="5" name="Text Placeholder 4">
            <a:extLst>
              <a:ext uri="{FF2B5EF4-FFF2-40B4-BE49-F238E27FC236}">
                <a16:creationId xmlns:a16="http://schemas.microsoft.com/office/drawing/2014/main" id="{DE1F4A45-796E-E343-9903-0F21DE39377C}"/>
              </a:ext>
            </a:extLst>
          </p:cNvPr>
          <p:cNvSpPr>
            <a:spLocks noGrp="1"/>
          </p:cNvSpPr>
          <p:nvPr>
            <p:ph type="body" sz="quarter" idx="11"/>
          </p:nvPr>
        </p:nvSpPr>
        <p:spPr>
          <a:xfrm>
            <a:off x="401501" y="772585"/>
            <a:ext cx="5941894" cy="551247"/>
          </a:xfrm>
        </p:spPr>
        <p:txBody>
          <a:bodyPr/>
          <a:lstStyle/>
          <a:p>
            <a:pPr marL="0" indent="0">
              <a:buNone/>
            </a:pPr>
            <a:r>
              <a:rPr lang="en-US" sz="1200" dirty="0"/>
              <a:t>Explore the benefits of Blancco’s secure data erasure software over traditional physical destruction methods.</a:t>
            </a:r>
          </a:p>
        </p:txBody>
      </p:sp>
      <p:sp>
        <p:nvSpPr>
          <p:cNvPr id="7" name="Rectangle 6">
            <a:extLst>
              <a:ext uri="{FF2B5EF4-FFF2-40B4-BE49-F238E27FC236}">
                <a16:creationId xmlns:a16="http://schemas.microsoft.com/office/drawing/2014/main" id="{EAA37E21-721C-3C4C-B31F-AAC027B24665}"/>
              </a:ext>
            </a:extLst>
          </p:cNvPr>
          <p:cNvSpPr/>
          <p:nvPr/>
        </p:nvSpPr>
        <p:spPr bwMode="auto">
          <a:xfrm>
            <a:off x="245660" y="4817660"/>
            <a:ext cx="3930555" cy="225188"/>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aphicFrame>
        <p:nvGraphicFramePr>
          <p:cNvPr id="6" name="Table 5">
            <a:extLst>
              <a:ext uri="{FF2B5EF4-FFF2-40B4-BE49-F238E27FC236}">
                <a16:creationId xmlns:a16="http://schemas.microsoft.com/office/drawing/2014/main" id="{DA476CCB-8204-7A40-BEDC-44BC263F25A8}"/>
              </a:ext>
            </a:extLst>
          </p:cNvPr>
          <p:cNvGraphicFramePr>
            <a:graphicFrameLocks noGrp="1"/>
          </p:cNvGraphicFramePr>
          <p:nvPr>
            <p:extLst>
              <p:ext uri="{D42A27DB-BD31-4B8C-83A1-F6EECF244321}">
                <p14:modId xmlns:p14="http://schemas.microsoft.com/office/powerpoint/2010/main" val="4284124552"/>
              </p:ext>
            </p:extLst>
          </p:nvPr>
        </p:nvGraphicFramePr>
        <p:xfrm>
          <a:off x="513105" y="1210336"/>
          <a:ext cx="8104143" cy="3657600"/>
        </p:xfrm>
        <a:graphic>
          <a:graphicData uri="http://schemas.openxmlformats.org/drawingml/2006/table">
            <a:tbl>
              <a:tblPr firstRow="1" bandRow="1"/>
              <a:tblGrid>
                <a:gridCol w="5205307">
                  <a:extLst>
                    <a:ext uri="{9D8B030D-6E8A-4147-A177-3AD203B41FA5}">
                      <a16:colId xmlns:a16="http://schemas.microsoft.com/office/drawing/2014/main" val="20000"/>
                    </a:ext>
                  </a:extLst>
                </a:gridCol>
                <a:gridCol w="1449418">
                  <a:extLst>
                    <a:ext uri="{9D8B030D-6E8A-4147-A177-3AD203B41FA5}">
                      <a16:colId xmlns:a16="http://schemas.microsoft.com/office/drawing/2014/main" val="20001"/>
                    </a:ext>
                  </a:extLst>
                </a:gridCol>
                <a:gridCol w="1449418">
                  <a:extLst>
                    <a:ext uri="{9D8B030D-6E8A-4147-A177-3AD203B41FA5}">
                      <a16:colId xmlns:a16="http://schemas.microsoft.com/office/drawing/2014/main" val="20002"/>
                    </a:ext>
                  </a:extLst>
                </a:gridCol>
              </a:tblGrid>
              <a:tr h="332519">
                <a:tc>
                  <a:txBody>
                    <a:bodyPr/>
                    <a:lstStyle/>
                    <a:p>
                      <a:pPr algn="ctr"/>
                      <a:endParaRPr lang="en-US" sz="900" b="0" dirty="0"/>
                    </a:p>
                  </a:txBody>
                  <a:tcPr marL="68580" marR="68580" marT="34290" marB="34290">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i="0" kern="1200" dirty="0">
                          <a:solidFill>
                            <a:srgbClr val="1B67B2"/>
                          </a:solidFill>
                          <a:effectLst/>
                          <a:latin typeface="+mn-lt"/>
                          <a:ea typeface="+mn-ea"/>
                          <a:cs typeface="+mn-cs"/>
                        </a:rPr>
                        <a:t>Physical</a:t>
                      </a:r>
                      <a:br>
                        <a:rPr lang="en-US" sz="900" b="1" i="0" kern="1200" dirty="0">
                          <a:solidFill>
                            <a:srgbClr val="1B67B2"/>
                          </a:solidFill>
                          <a:effectLst/>
                          <a:latin typeface="+mn-lt"/>
                          <a:ea typeface="+mn-ea"/>
                          <a:cs typeface="+mn-cs"/>
                        </a:rPr>
                      </a:br>
                      <a:r>
                        <a:rPr lang="en-US" sz="900" b="1" i="0" kern="1200" dirty="0">
                          <a:solidFill>
                            <a:srgbClr val="1B67B2"/>
                          </a:solidFill>
                          <a:effectLst/>
                          <a:latin typeface="+mn-lt"/>
                          <a:ea typeface="+mn-ea"/>
                          <a:cs typeface="+mn-cs"/>
                        </a:rPr>
                        <a:t>Destruction</a:t>
                      </a:r>
                      <a:endParaRPr lang="en-US" sz="500" b="1" dirty="0">
                        <a:solidFill>
                          <a:srgbClr val="1B67B2"/>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i="0" kern="1200" dirty="0">
                          <a:solidFill>
                            <a:srgbClr val="1B67B2"/>
                          </a:solidFill>
                          <a:effectLst/>
                          <a:latin typeface="+mn-lt"/>
                          <a:ea typeface="+mn-ea"/>
                          <a:cs typeface="+mn-cs"/>
                        </a:rPr>
                        <a:t>Blancco</a:t>
                      </a:r>
                      <a:br>
                        <a:rPr lang="en-US" sz="900" b="1" i="0" kern="1200" dirty="0">
                          <a:solidFill>
                            <a:srgbClr val="1B67B2"/>
                          </a:solidFill>
                          <a:effectLst/>
                          <a:latin typeface="+mn-lt"/>
                          <a:ea typeface="+mn-ea"/>
                          <a:cs typeface="+mn-cs"/>
                        </a:rPr>
                      </a:br>
                      <a:r>
                        <a:rPr lang="en-US" sz="900" b="1" i="0" kern="1200" dirty="0">
                          <a:solidFill>
                            <a:srgbClr val="1B67B2"/>
                          </a:solidFill>
                          <a:effectLst/>
                          <a:latin typeface="+mn-lt"/>
                          <a:ea typeface="+mn-ea"/>
                          <a:cs typeface="+mn-cs"/>
                        </a:rPr>
                        <a:t>Data Erasure Software</a:t>
                      </a:r>
                      <a:endParaRPr lang="en-US" sz="500" b="1" dirty="0">
                        <a:solidFill>
                          <a:srgbClr val="1B67B2"/>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5760">
                <a:tc>
                  <a:txBody>
                    <a:bodyPr/>
                    <a:lstStyle/>
                    <a:p>
                      <a:pPr fontAlgn="ctr"/>
                      <a:r>
                        <a:rPr lang="en-US" sz="950" b="0" dirty="0">
                          <a:solidFill>
                            <a:srgbClr val="767E87"/>
                          </a:solidFill>
                          <a:effectLst/>
                        </a:rPr>
                        <a:t>Achieves Data Sanitization</a:t>
                      </a:r>
                      <a:endParaRPr lang="en-US" sz="950" dirty="0">
                        <a:solidFill>
                          <a:srgbClr val="767E87"/>
                        </a:solidFill>
                        <a:effectLst/>
                      </a:endParaRPr>
                    </a:p>
                  </a:txBody>
                  <a:tcPr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950"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50" dirty="0">
                        <a:solidFill>
                          <a:srgbClr val="767E87"/>
                        </a:solidFill>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9049921"/>
                  </a:ext>
                </a:extLst>
              </a:tr>
              <a:tr h="365760">
                <a:tc>
                  <a:txBody>
                    <a:bodyPr/>
                    <a:lstStyle/>
                    <a:p>
                      <a:pPr fontAlgn="ctr"/>
                      <a:r>
                        <a:rPr lang="en-US" sz="950" b="0" dirty="0">
                          <a:solidFill>
                            <a:srgbClr val="767E87"/>
                          </a:solidFill>
                          <a:effectLst/>
                        </a:rPr>
                        <a:t>Certificate of Erasure for Every Asset, Proving Compliance with 25+ Global Standards</a:t>
                      </a:r>
                      <a:endParaRPr lang="en-US" sz="950" dirty="0">
                        <a:solidFill>
                          <a:srgbClr val="767E87"/>
                        </a:solidFill>
                        <a:effectLst/>
                      </a:endParaRPr>
                    </a:p>
                  </a:txBody>
                  <a:tcPr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950" b="1"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950" b="1"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65760">
                <a:tc>
                  <a:txBody>
                    <a:bodyPr/>
                    <a:lstStyle/>
                    <a:p>
                      <a:pPr fontAlgn="ctr"/>
                      <a:r>
                        <a:rPr lang="en-US" sz="950" b="0" dirty="0">
                          <a:solidFill>
                            <a:srgbClr val="767E87"/>
                          </a:solidFill>
                          <a:effectLst/>
                        </a:rPr>
                        <a:t>Supports CSR Initiatives</a:t>
                      </a:r>
                      <a:endParaRPr lang="en-US" sz="950" dirty="0">
                        <a:solidFill>
                          <a:srgbClr val="767E87"/>
                        </a:solidFill>
                        <a:effectLst/>
                      </a:endParaRPr>
                    </a:p>
                  </a:txBody>
                  <a:tcPr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950"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950"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760">
                <a:tc>
                  <a:txBody>
                    <a:bodyPr/>
                    <a:lstStyle/>
                    <a:p>
                      <a:pPr fontAlgn="ctr"/>
                      <a:r>
                        <a:rPr lang="en-US" sz="950" b="0" dirty="0">
                          <a:solidFill>
                            <a:srgbClr val="767E87"/>
                          </a:solidFill>
                          <a:effectLst/>
                        </a:rPr>
                        <a:t>Secure Chain of Custody</a:t>
                      </a:r>
                      <a:endParaRPr lang="en-US" sz="950" dirty="0">
                        <a:solidFill>
                          <a:srgbClr val="767E87"/>
                        </a:solidFill>
                        <a:effectLst/>
                      </a:endParaRPr>
                    </a:p>
                  </a:txBody>
                  <a:tcPr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950"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950"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86601652"/>
                  </a:ext>
                </a:extLst>
              </a:tr>
              <a:tr h="365760">
                <a:tc>
                  <a:txBody>
                    <a:bodyPr/>
                    <a:lstStyle/>
                    <a:p>
                      <a:pPr fontAlgn="ctr"/>
                      <a:r>
                        <a:rPr lang="en-US" sz="950" b="0" dirty="0">
                          <a:solidFill>
                            <a:srgbClr val="767E87"/>
                          </a:solidFill>
                          <a:effectLst/>
                        </a:rPr>
                        <a:t>Patented Technology, Providing 100% Sanitization of SSDs</a:t>
                      </a:r>
                      <a:endParaRPr lang="en-US" sz="950" dirty="0">
                        <a:solidFill>
                          <a:srgbClr val="767E87"/>
                        </a:solidFill>
                        <a:effectLst/>
                      </a:endParaRPr>
                    </a:p>
                  </a:txBody>
                  <a:tcPr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950"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950" b="0" baseline="0"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610834"/>
                  </a:ext>
                </a:extLst>
              </a:tr>
              <a:tr h="365760">
                <a:tc>
                  <a:txBody>
                    <a:bodyPr/>
                    <a:lstStyle/>
                    <a:p>
                      <a:pPr fontAlgn="ctr"/>
                      <a:r>
                        <a:rPr lang="en-US" sz="950" b="0" dirty="0">
                          <a:solidFill>
                            <a:srgbClr val="767E87"/>
                          </a:solidFill>
                          <a:effectLst/>
                        </a:rPr>
                        <a:t>Erase Data in Live Environments with No Downtime</a:t>
                      </a:r>
                      <a:endParaRPr lang="en-US" sz="950" dirty="0">
                        <a:solidFill>
                          <a:srgbClr val="767E87"/>
                        </a:solidFill>
                        <a:effectLst/>
                      </a:endParaRPr>
                    </a:p>
                  </a:txBody>
                  <a:tcPr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950"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950"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2552211"/>
                  </a:ext>
                </a:extLst>
              </a:tr>
              <a:tr h="365760">
                <a:tc>
                  <a:txBody>
                    <a:bodyPr/>
                    <a:lstStyle/>
                    <a:p>
                      <a:pPr fontAlgn="ctr"/>
                      <a:r>
                        <a:rPr lang="en-US" sz="950" b="0" dirty="0">
                          <a:solidFill>
                            <a:srgbClr val="767E87"/>
                          </a:solidFill>
                          <a:effectLst/>
                        </a:rPr>
                        <a:t>Cost-Effective Method</a:t>
                      </a:r>
                      <a:endParaRPr lang="en-US" sz="950" dirty="0">
                        <a:solidFill>
                          <a:srgbClr val="767E87"/>
                        </a:solidFill>
                        <a:effectLst/>
                      </a:endParaRPr>
                    </a:p>
                  </a:txBody>
                  <a:tcPr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950"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4166660"/>
                  </a:ext>
                </a:extLst>
              </a:tr>
              <a:tr h="365760">
                <a:tc>
                  <a:txBody>
                    <a:bodyPr/>
                    <a:lstStyle/>
                    <a:p>
                      <a:pPr fontAlgn="ctr"/>
                      <a:r>
                        <a:rPr lang="en-US" sz="950" b="0" dirty="0">
                          <a:solidFill>
                            <a:srgbClr val="767E87"/>
                          </a:solidFill>
                          <a:effectLst/>
                        </a:rPr>
                        <a:t>API Integration with Existing Enterprise Systems</a:t>
                      </a:r>
                      <a:endParaRPr lang="en-US" sz="950" dirty="0">
                        <a:solidFill>
                          <a:srgbClr val="767E87"/>
                        </a:solidFill>
                        <a:effectLst/>
                      </a:endParaRPr>
                    </a:p>
                  </a:txBody>
                  <a:tcPr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950"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64517871"/>
                  </a:ext>
                </a:extLst>
              </a:tr>
              <a:tr h="365760">
                <a:tc>
                  <a:txBody>
                    <a:bodyPr/>
                    <a:lstStyle/>
                    <a:p>
                      <a:pPr fontAlgn="ctr"/>
                      <a:r>
                        <a:rPr lang="en-US" sz="950" b="0" dirty="0">
                          <a:solidFill>
                            <a:srgbClr val="767E87"/>
                          </a:solidFill>
                          <a:effectLst/>
                        </a:rPr>
                        <a:t>Assets Can be Reused, Resold or Donated</a:t>
                      </a:r>
                      <a:endParaRPr lang="en-US" sz="950" dirty="0">
                        <a:solidFill>
                          <a:srgbClr val="767E87"/>
                        </a:solidFill>
                        <a:effectLst/>
                      </a:endParaRPr>
                    </a:p>
                  </a:txBody>
                  <a:tcPr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950" dirty="0">
                        <a:solidFill>
                          <a:srgbClr val="767E87"/>
                        </a:solidFill>
                        <a:latin typeface="+mn-lt"/>
                        <a:cs typeface="Arial" panose="020B0604020202020204" pitchFamily="34" charset="0"/>
                      </a:endParaRPr>
                    </a:p>
                  </a:txBody>
                  <a:tcPr marL="45720" marR="45720" anchor="ctr">
                    <a:lnL w="3175" cap="flat" cmpd="sng" algn="ctr">
                      <a:solidFill>
                        <a:srgbClr val="C2C4C8"/>
                      </a:solidFill>
                      <a:prstDash val="solid"/>
                      <a:round/>
                      <a:headEnd type="none" w="med" len="med"/>
                      <a:tailEnd type="none" w="med" len="med"/>
                    </a:lnL>
                    <a:lnR w="3175" cap="flat" cmpd="sng" algn="ctr">
                      <a:solidFill>
                        <a:srgbClr val="C2C4C8"/>
                      </a:solidFill>
                      <a:prstDash val="solid"/>
                      <a:round/>
                      <a:headEnd type="none" w="med" len="med"/>
                      <a:tailEnd type="none" w="med" len="med"/>
                    </a:lnR>
                    <a:lnT w="3175" cap="flat" cmpd="sng" algn="ctr">
                      <a:solidFill>
                        <a:srgbClr val="C2C4C8"/>
                      </a:solidFill>
                      <a:prstDash val="solid"/>
                      <a:round/>
                      <a:headEnd type="none" w="med" len="med"/>
                      <a:tailEnd type="none" w="med" len="med"/>
                    </a:lnT>
                    <a:lnB w="3175" cap="flat" cmpd="sng" algn="ctr">
                      <a:solidFill>
                        <a:srgbClr val="C2C4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103631"/>
                  </a:ext>
                </a:extLst>
              </a:tr>
            </a:tbl>
          </a:graphicData>
        </a:graphic>
      </p:graphicFrame>
      <p:grpSp>
        <p:nvGrpSpPr>
          <p:cNvPr id="18" name="Group 17">
            <a:extLst>
              <a:ext uri="{FF2B5EF4-FFF2-40B4-BE49-F238E27FC236}">
                <a16:creationId xmlns:a16="http://schemas.microsoft.com/office/drawing/2014/main" id="{CEE5C72B-734C-744B-82F6-D9A82A3515CB}"/>
              </a:ext>
            </a:extLst>
          </p:cNvPr>
          <p:cNvGrpSpPr/>
          <p:nvPr/>
        </p:nvGrpSpPr>
        <p:grpSpPr>
          <a:xfrm>
            <a:off x="6336570" y="1670608"/>
            <a:ext cx="217170" cy="3103113"/>
            <a:chOff x="6343394" y="1704728"/>
            <a:chExt cx="217170" cy="3103113"/>
          </a:xfrm>
        </p:grpSpPr>
        <p:pic>
          <p:nvPicPr>
            <p:cNvPr id="8" name="Picture 7">
              <a:extLst>
                <a:ext uri="{FF2B5EF4-FFF2-40B4-BE49-F238E27FC236}">
                  <a16:creationId xmlns:a16="http://schemas.microsoft.com/office/drawing/2014/main" id="{0FDE002A-7038-EA4E-AAA6-5AE41E774FB5}"/>
                </a:ext>
              </a:extLst>
            </p:cNvPr>
            <p:cNvPicPr>
              <a:picLocks noChangeAspect="1"/>
            </p:cNvPicPr>
            <p:nvPr/>
          </p:nvPicPr>
          <p:blipFill>
            <a:blip r:embed="rId3"/>
            <a:stretch>
              <a:fillRect/>
            </a:stretch>
          </p:blipFill>
          <p:spPr>
            <a:xfrm>
              <a:off x="6360539" y="2059181"/>
              <a:ext cx="182880" cy="182880"/>
            </a:xfrm>
            <a:prstGeom prst="rect">
              <a:avLst/>
            </a:prstGeom>
          </p:spPr>
        </p:pic>
        <p:pic>
          <p:nvPicPr>
            <p:cNvPr id="9" name="Picture 8">
              <a:extLst>
                <a:ext uri="{FF2B5EF4-FFF2-40B4-BE49-F238E27FC236}">
                  <a16:creationId xmlns:a16="http://schemas.microsoft.com/office/drawing/2014/main" id="{C24AD9A3-0B07-B349-AAC2-8692ECEA319F}"/>
                </a:ext>
              </a:extLst>
            </p:cNvPr>
            <p:cNvPicPr>
              <a:picLocks noChangeAspect="1"/>
            </p:cNvPicPr>
            <p:nvPr/>
          </p:nvPicPr>
          <p:blipFill>
            <a:blip r:embed="rId4"/>
            <a:stretch>
              <a:fillRect/>
            </a:stretch>
          </p:blipFill>
          <p:spPr>
            <a:xfrm>
              <a:off x="6343394" y="1704728"/>
              <a:ext cx="217170" cy="173736"/>
            </a:xfrm>
            <a:prstGeom prst="rect">
              <a:avLst/>
            </a:prstGeom>
          </p:spPr>
        </p:pic>
        <p:pic>
          <p:nvPicPr>
            <p:cNvPr id="11" name="Picture 10">
              <a:extLst>
                <a:ext uri="{FF2B5EF4-FFF2-40B4-BE49-F238E27FC236}">
                  <a16:creationId xmlns:a16="http://schemas.microsoft.com/office/drawing/2014/main" id="{3320EDA1-A835-A145-96BA-3EE376F2428B}"/>
                </a:ext>
              </a:extLst>
            </p:cNvPr>
            <p:cNvPicPr>
              <a:picLocks noChangeAspect="1"/>
            </p:cNvPicPr>
            <p:nvPr/>
          </p:nvPicPr>
          <p:blipFill>
            <a:blip r:embed="rId3"/>
            <a:stretch>
              <a:fillRect/>
            </a:stretch>
          </p:blipFill>
          <p:spPr>
            <a:xfrm>
              <a:off x="6360539" y="2425721"/>
              <a:ext cx="182880" cy="182880"/>
            </a:xfrm>
            <a:prstGeom prst="rect">
              <a:avLst/>
            </a:prstGeom>
          </p:spPr>
        </p:pic>
        <p:pic>
          <p:nvPicPr>
            <p:cNvPr id="12" name="Picture 11">
              <a:extLst>
                <a:ext uri="{FF2B5EF4-FFF2-40B4-BE49-F238E27FC236}">
                  <a16:creationId xmlns:a16="http://schemas.microsoft.com/office/drawing/2014/main" id="{35EE5DFD-A33B-ED46-9822-87B99026EF5F}"/>
                </a:ext>
              </a:extLst>
            </p:cNvPr>
            <p:cNvPicPr>
              <a:picLocks noChangeAspect="1"/>
            </p:cNvPicPr>
            <p:nvPr/>
          </p:nvPicPr>
          <p:blipFill>
            <a:blip r:embed="rId3"/>
            <a:stretch>
              <a:fillRect/>
            </a:stretch>
          </p:blipFill>
          <p:spPr>
            <a:xfrm>
              <a:off x="6360539" y="2792261"/>
              <a:ext cx="182880" cy="182880"/>
            </a:xfrm>
            <a:prstGeom prst="rect">
              <a:avLst/>
            </a:prstGeom>
          </p:spPr>
        </p:pic>
        <p:pic>
          <p:nvPicPr>
            <p:cNvPr id="13" name="Picture 12">
              <a:extLst>
                <a:ext uri="{FF2B5EF4-FFF2-40B4-BE49-F238E27FC236}">
                  <a16:creationId xmlns:a16="http://schemas.microsoft.com/office/drawing/2014/main" id="{FAD91046-17A1-9145-AB8D-969DAFB12894}"/>
                </a:ext>
              </a:extLst>
            </p:cNvPr>
            <p:cNvPicPr>
              <a:picLocks noChangeAspect="1"/>
            </p:cNvPicPr>
            <p:nvPr/>
          </p:nvPicPr>
          <p:blipFill>
            <a:blip r:embed="rId3"/>
            <a:stretch>
              <a:fillRect/>
            </a:stretch>
          </p:blipFill>
          <p:spPr>
            <a:xfrm>
              <a:off x="6360539" y="3158801"/>
              <a:ext cx="182880" cy="182880"/>
            </a:xfrm>
            <a:prstGeom prst="rect">
              <a:avLst/>
            </a:prstGeom>
          </p:spPr>
        </p:pic>
        <p:pic>
          <p:nvPicPr>
            <p:cNvPr id="14" name="Picture 13">
              <a:extLst>
                <a:ext uri="{FF2B5EF4-FFF2-40B4-BE49-F238E27FC236}">
                  <a16:creationId xmlns:a16="http://schemas.microsoft.com/office/drawing/2014/main" id="{67AB7F6A-1FF8-844B-A39A-94C6C7E46BB8}"/>
                </a:ext>
              </a:extLst>
            </p:cNvPr>
            <p:cNvPicPr>
              <a:picLocks noChangeAspect="1"/>
            </p:cNvPicPr>
            <p:nvPr/>
          </p:nvPicPr>
          <p:blipFill>
            <a:blip r:embed="rId3"/>
            <a:stretch>
              <a:fillRect/>
            </a:stretch>
          </p:blipFill>
          <p:spPr>
            <a:xfrm>
              <a:off x="6360539" y="3525341"/>
              <a:ext cx="182880" cy="182880"/>
            </a:xfrm>
            <a:prstGeom prst="rect">
              <a:avLst/>
            </a:prstGeom>
          </p:spPr>
        </p:pic>
        <p:pic>
          <p:nvPicPr>
            <p:cNvPr id="15" name="Picture 14">
              <a:extLst>
                <a:ext uri="{FF2B5EF4-FFF2-40B4-BE49-F238E27FC236}">
                  <a16:creationId xmlns:a16="http://schemas.microsoft.com/office/drawing/2014/main" id="{23CA79FA-4CE9-394D-9DBE-277F30AD0BD9}"/>
                </a:ext>
              </a:extLst>
            </p:cNvPr>
            <p:cNvPicPr>
              <a:picLocks noChangeAspect="1"/>
            </p:cNvPicPr>
            <p:nvPr/>
          </p:nvPicPr>
          <p:blipFill>
            <a:blip r:embed="rId3"/>
            <a:stretch>
              <a:fillRect/>
            </a:stretch>
          </p:blipFill>
          <p:spPr>
            <a:xfrm>
              <a:off x="6360539" y="3891881"/>
              <a:ext cx="182880" cy="182880"/>
            </a:xfrm>
            <a:prstGeom prst="rect">
              <a:avLst/>
            </a:prstGeom>
          </p:spPr>
        </p:pic>
        <p:pic>
          <p:nvPicPr>
            <p:cNvPr id="16" name="Picture 15">
              <a:extLst>
                <a:ext uri="{FF2B5EF4-FFF2-40B4-BE49-F238E27FC236}">
                  <a16:creationId xmlns:a16="http://schemas.microsoft.com/office/drawing/2014/main" id="{4722BD30-899F-E349-B8E9-4C457DBA923E}"/>
                </a:ext>
              </a:extLst>
            </p:cNvPr>
            <p:cNvPicPr>
              <a:picLocks noChangeAspect="1"/>
            </p:cNvPicPr>
            <p:nvPr/>
          </p:nvPicPr>
          <p:blipFill>
            <a:blip r:embed="rId3"/>
            <a:stretch>
              <a:fillRect/>
            </a:stretch>
          </p:blipFill>
          <p:spPr>
            <a:xfrm>
              <a:off x="6360539" y="4258421"/>
              <a:ext cx="182880" cy="182880"/>
            </a:xfrm>
            <a:prstGeom prst="rect">
              <a:avLst/>
            </a:prstGeom>
          </p:spPr>
        </p:pic>
        <p:pic>
          <p:nvPicPr>
            <p:cNvPr id="17" name="Picture 16">
              <a:extLst>
                <a:ext uri="{FF2B5EF4-FFF2-40B4-BE49-F238E27FC236}">
                  <a16:creationId xmlns:a16="http://schemas.microsoft.com/office/drawing/2014/main" id="{8384A022-910B-264A-8E9B-626F2B18ADE7}"/>
                </a:ext>
              </a:extLst>
            </p:cNvPr>
            <p:cNvPicPr>
              <a:picLocks noChangeAspect="1"/>
            </p:cNvPicPr>
            <p:nvPr/>
          </p:nvPicPr>
          <p:blipFill>
            <a:blip r:embed="rId3"/>
            <a:stretch>
              <a:fillRect/>
            </a:stretch>
          </p:blipFill>
          <p:spPr>
            <a:xfrm>
              <a:off x="6360539" y="4624961"/>
              <a:ext cx="182880" cy="182880"/>
            </a:xfrm>
            <a:prstGeom prst="rect">
              <a:avLst/>
            </a:prstGeom>
          </p:spPr>
        </p:pic>
      </p:grpSp>
      <p:grpSp>
        <p:nvGrpSpPr>
          <p:cNvPr id="37" name="Group 36">
            <a:extLst>
              <a:ext uri="{FF2B5EF4-FFF2-40B4-BE49-F238E27FC236}">
                <a16:creationId xmlns:a16="http://schemas.microsoft.com/office/drawing/2014/main" id="{92C00C56-7E61-3544-84BE-83B5A67C0D39}"/>
              </a:ext>
            </a:extLst>
          </p:cNvPr>
          <p:cNvGrpSpPr/>
          <p:nvPr/>
        </p:nvGrpSpPr>
        <p:grpSpPr>
          <a:xfrm>
            <a:off x="7790537" y="1670608"/>
            <a:ext cx="217170" cy="3094356"/>
            <a:chOff x="7797361" y="1704728"/>
            <a:chExt cx="217170" cy="3094356"/>
          </a:xfrm>
        </p:grpSpPr>
        <p:pic>
          <p:nvPicPr>
            <p:cNvPr id="21" name="Picture 20">
              <a:extLst>
                <a:ext uri="{FF2B5EF4-FFF2-40B4-BE49-F238E27FC236}">
                  <a16:creationId xmlns:a16="http://schemas.microsoft.com/office/drawing/2014/main" id="{2D628C5D-0E28-E942-9125-4ABE02EEC7BB}"/>
                </a:ext>
              </a:extLst>
            </p:cNvPr>
            <p:cNvPicPr>
              <a:picLocks noChangeAspect="1"/>
            </p:cNvPicPr>
            <p:nvPr/>
          </p:nvPicPr>
          <p:blipFill>
            <a:blip r:embed="rId4"/>
            <a:stretch>
              <a:fillRect/>
            </a:stretch>
          </p:blipFill>
          <p:spPr>
            <a:xfrm>
              <a:off x="7797361" y="1704728"/>
              <a:ext cx="217170" cy="173736"/>
            </a:xfrm>
            <a:prstGeom prst="rect">
              <a:avLst/>
            </a:prstGeom>
          </p:spPr>
        </p:pic>
        <p:pic>
          <p:nvPicPr>
            <p:cNvPr id="29" name="Picture 28">
              <a:extLst>
                <a:ext uri="{FF2B5EF4-FFF2-40B4-BE49-F238E27FC236}">
                  <a16:creationId xmlns:a16="http://schemas.microsoft.com/office/drawing/2014/main" id="{EC88872C-22E0-AB45-ABE8-62C6145ECA33}"/>
                </a:ext>
              </a:extLst>
            </p:cNvPr>
            <p:cNvPicPr>
              <a:picLocks noChangeAspect="1"/>
            </p:cNvPicPr>
            <p:nvPr/>
          </p:nvPicPr>
          <p:blipFill>
            <a:blip r:embed="rId4"/>
            <a:stretch>
              <a:fillRect/>
            </a:stretch>
          </p:blipFill>
          <p:spPr>
            <a:xfrm>
              <a:off x="7797361" y="2069806"/>
              <a:ext cx="217170" cy="173736"/>
            </a:xfrm>
            <a:prstGeom prst="rect">
              <a:avLst/>
            </a:prstGeom>
          </p:spPr>
        </p:pic>
        <p:pic>
          <p:nvPicPr>
            <p:cNvPr id="30" name="Picture 29">
              <a:extLst>
                <a:ext uri="{FF2B5EF4-FFF2-40B4-BE49-F238E27FC236}">
                  <a16:creationId xmlns:a16="http://schemas.microsoft.com/office/drawing/2014/main" id="{38ACD2FB-0573-CE49-AFA7-0350DA7B5EC0}"/>
                </a:ext>
              </a:extLst>
            </p:cNvPr>
            <p:cNvPicPr>
              <a:picLocks noChangeAspect="1"/>
            </p:cNvPicPr>
            <p:nvPr/>
          </p:nvPicPr>
          <p:blipFill>
            <a:blip r:embed="rId4"/>
            <a:stretch>
              <a:fillRect/>
            </a:stretch>
          </p:blipFill>
          <p:spPr>
            <a:xfrm>
              <a:off x="7797361" y="2434884"/>
              <a:ext cx="217170" cy="173736"/>
            </a:xfrm>
            <a:prstGeom prst="rect">
              <a:avLst/>
            </a:prstGeom>
          </p:spPr>
        </p:pic>
        <p:pic>
          <p:nvPicPr>
            <p:cNvPr id="31" name="Picture 30">
              <a:extLst>
                <a:ext uri="{FF2B5EF4-FFF2-40B4-BE49-F238E27FC236}">
                  <a16:creationId xmlns:a16="http://schemas.microsoft.com/office/drawing/2014/main" id="{65D71F00-94E4-C548-B7D5-6D01E69E9A1A}"/>
                </a:ext>
              </a:extLst>
            </p:cNvPr>
            <p:cNvPicPr>
              <a:picLocks noChangeAspect="1"/>
            </p:cNvPicPr>
            <p:nvPr/>
          </p:nvPicPr>
          <p:blipFill>
            <a:blip r:embed="rId4"/>
            <a:stretch>
              <a:fillRect/>
            </a:stretch>
          </p:blipFill>
          <p:spPr>
            <a:xfrm>
              <a:off x="7797361" y="2799962"/>
              <a:ext cx="217170" cy="173736"/>
            </a:xfrm>
            <a:prstGeom prst="rect">
              <a:avLst/>
            </a:prstGeom>
          </p:spPr>
        </p:pic>
        <p:pic>
          <p:nvPicPr>
            <p:cNvPr id="32" name="Picture 31">
              <a:extLst>
                <a:ext uri="{FF2B5EF4-FFF2-40B4-BE49-F238E27FC236}">
                  <a16:creationId xmlns:a16="http://schemas.microsoft.com/office/drawing/2014/main" id="{91E5A121-543C-9449-9100-9B625DD60D45}"/>
                </a:ext>
              </a:extLst>
            </p:cNvPr>
            <p:cNvPicPr>
              <a:picLocks noChangeAspect="1"/>
            </p:cNvPicPr>
            <p:nvPr/>
          </p:nvPicPr>
          <p:blipFill>
            <a:blip r:embed="rId4"/>
            <a:stretch>
              <a:fillRect/>
            </a:stretch>
          </p:blipFill>
          <p:spPr>
            <a:xfrm>
              <a:off x="7797361" y="3165039"/>
              <a:ext cx="217170" cy="173736"/>
            </a:xfrm>
            <a:prstGeom prst="rect">
              <a:avLst/>
            </a:prstGeom>
          </p:spPr>
        </p:pic>
        <p:pic>
          <p:nvPicPr>
            <p:cNvPr id="33" name="Picture 32">
              <a:extLst>
                <a:ext uri="{FF2B5EF4-FFF2-40B4-BE49-F238E27FC236}">
                  <a16:creationId xmlns:a16="http://schemas.microsoft.com/office/drawing/2014/main" id="{CB14870B-CBB6-AA4F-964A-041A79D8CA77}"/>
                </a:ext>
              </a:extLst>
            </p:cNvPr>
            <p:cNvPicPr>
              <a:picLocks noChangeAspect="1"/>
            </p:cNvPicPr>
            <p:nvPr/>
          </p:nvPicPr>
          <p:blipFill>
            <a:blip r:embed="rId4"/>
            <a:stretch>
              <a:fillRect/>
            </a:stretch>
          </p:blipFill>
          <p:spPr>
            <a:xfrm>
              <a:off x="7797361" y="3530117"/>
              <a:ext cx="217170" cy="173736"/>
            </a:xfrm>
            <a:prstGeom prst="rect">
              <a:avLst/>
            </a:prstGeom>
          </p:spPr>
        </p:pic>
        <p:pic>
          <p:nvPicPr>
            <p:cNvPr id="34" name="Picture 33">
              <a:extLst>
                <a:ext uri="{FF2B5EF4-FFF2-40B4-BE49-F238E27FC236}">
                  <a16:creationId xmlns:a16="http://schemas.microsoft.com/office/drawing/2014/main" id="{FEB63D1D-9B27-D248-A84E-D1CD046068A7}"/>
                </a:ext>
              </a:extLst>
            </p:cNvPr>
            <p:cNvPicPr>
              <a:picLocks noChangeAspect="1"/>
            </p:cNvPicPr>
            <p:nvPr/>
          </p:nvPicPr>
          <p:blipFill>
            <a:blip r:embed="rId4"/>
            <a:stretch>
              <a:fillRect/>
            </a:stretch>
          </p:blipFill>
          <p:spPr>
            <a:xfrm>
              <a:off x="7797361" y="3895194"/>
              <a:ext cx="217170" cy="173736"/>
            </a:xfrm>
            <a:prstGeom prst="rect">
              <a:avLst/>
            </a:prstGeom>
          </p:spPr>
        </p:pic>
        <p:pic>
          <p:nvPicPr>
            <p:cNvPr id="35" name="Picture 34">
              <a:extLst>
                <a:ext uri="{FF2B5EF4-FFF2-40B4-BE49-F238E27FC236}">
                  <a16:creationId xmlns:a16="http://schemas.microsoft.com/office/drawing/2014/main" id="{E1C45E39-9965-434B-B28F-E200785E4E25}"/>
                </a:ext>
              </a:extLst>
            </p:cNvPr>
            <p:cNvPicPr>
              <a:picLocks noChangeAspect="1"/>
            </p:cNvPicPr>
            <p:nvPr/>
          </p:nvPicPr>
          <p:blipFill>
            <a:blip r:embed="rId4"/>
            <a:stretch>
              <a:fillRect/>
            </a:stretch>
          </p:blipFill>
          <p:spPr>
            <a:xfrm>
              <a:off x="7797361" y="4260272"/>
              <a:ext cx="217170" cy="173736"/>
            </a:xfrm>
            <a:prstGeom prst="rect">
              <a:avLst/>
            </a:prstGeom>
          </p:spPr>
        </p:pic>
        <p:pic>
          <p:nvPicPr>
            <p:cNvPr id="36" name="Picture 35">
              <a:extLst>
                <a:ext uri="{FF2B5EF4-FFF2-40B4-BE49-F238E27FC236}">
                  <a16:creationId xmlns:a16="http://schemas.microsoft.com/office/drawing/2014/main" id="{2075D6AF-4965-3A4C-AB2E-B3FCB0F7824C}"/>
                </a:ext>
              </a:extLst>
            </p:cNvPr>
            <p:cNvPicPr>
              <a:picLocks noChangeAspect="1"/>
            </p:cNvPicPr>
            <p:nvPr/>
          </p:nvPicPr>
          <p:blipFill>
            <a:blip r:embed="rId4"/>
            <a:stretch>
              <a:fillRect/>
            </a:stretch>
          </p:blipFill>
          <p:spPr>
            <a:xfrm>
              <a:off x="7797361" y="4625348"/>
              <a:ext cx="217170" cy="173736"/>
            </a:xfrm>
            <a:prstGeom prst="rect">
              <a:avLst/>
            </a:prstGeom>
          </p:spPr>
        </p:pic>
      </p:grpSp>
    </p:spTree>
    <p:extLst>
      <p:ext uri="{BB962C8B-B14F-4D97-AF65-F5344CB8AC3E}">
        <p14:creationId xmlns:p14="http://schemas.microsoft.com/office/powerpoint/2010/main" val="589027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680380B-A5FF-9E42-9C1F-88CECE9156AA}" type="slidenum">
              <a:rPr lang="en-US" smtClean="0"/>
              <a:pPr/>
              <a:t>12</a:t>
            </a:fld>
            <a:endParaRPr lang="en-US"/>
          </a:p>
        </p:txBody>
      </p:sp>
      <p:sp>
        <p:nvSpPr>
          <p:cNvPr id="2" name="Title 1"/>
          <p:cNvSpPr>
            <a:spLocks noGrp="1"/>
          </p:cNvSpPr>
          <p:nvPr>
            <p:ph type="title"/>
          </p:nvPr>
        </p:nvSpPr>
        <p:spPr>
          <a:prstGeom prst="rect">
            <a:avLst/>
          </a:prstGeom>
        </p:spPr>
        <p:txBody>
          <a:bodyPr/>
          <a:lstStyle/>
          <a:p>
            <a:r>
              <a:rPr lang="en-US" sz="2025"/>
              <a:t>Our Strengths</a:t>
            </a:r>
          </a:p>
        </p:txBody>
      </p:sp>
      <p:grpSp>
        <p:nvGrpSpPr>
          <p:cNvPr id="30" name="Group 29">
            <a:extLst>
              <a:ext uri="{FF2B5EF4-FFF2-40B4-BE49-F238E27FC236}">
                <a16:creationId xmlns:a16="http://schemas.microsoft.com/office/drawing/2014/main" id="{7A33323B-7F5F-6341-AA55-9E91B3718D74}"/>
              </a:ext>
            </a:extLst>
          </p:cNvPr>
          <p:cNvGrpSpPr/>
          <p:nvPr/>
        </p:nvGrpSpPr>
        <p:grpSpPr>
          <a:xfrm>
            <a:off x="372509" y="1058849"/>
            <a:ext cx="2003575" cy="3542179"/>
            <a:chOff x="372509" y="1385421"/>
            <a:chExt cx="2003575" cy="3542179"/>
          </a:xfrm>
        </p:grpSpPr>
        <p:sp>
          <p:nvSpPr>
            <p:cNvPr id="31" name="Text Placeholder 20">
              <a:extLst>
                <a:ext uri="{FF2B5EF4-FFF2-40B4-BE49-F238E27FC236}">
                  <a16:creationId xmlns:a16="http://schemas.microsoft.com/office/drawing/2014/main" id="{26DEE191-57B5-754B-B7B3-363B481F0EAF}"/>
                </a:ext>
              </a:extLst>
            </p:cNvPr>
            <p:cNvSpPr txBox="1">
              <a:spLocks/>
            </p:cNvSpPr>
            <p:nvPr/>
          </p:nvSpPr>
          <p:spPr>
            <a:xfrm>
              <a:off x="372509" y="2893641"/>
              <a:ext cx="2003575" cy="2033959"/>
            </a:xfrm>
            <a:prstGeom prst="rect">
              <a:avLst/>
            </a:prstGeom>
          </p:spPr>
          <p:txBody>
            <a:bodyPr wrap="square"/>
            <a:lstStyle>
              <a:lvl1pPr marL="228600" indent="-228600" algn="l" defTabSz="914400" rtl="0" eaLnBrk="1" latinLnBrk="0" hangingPunct="1">
                <a:lnSpc>
                  <a:spcPct val="100000"/>
                </a:lnSpc>
                <a:spcBef>
                  <a:spcPts val="1000"/>
                </a:spcBef>
                <a:buFont typeface="Arial"/>
                <a:buChar char="•"/>
                <a:defRPr sz="1600" kern="1200" baseline="0">
                  <a:solidFill>
                    <a:srgbClr val="7F7F7F"/>
                  </a:solidFill>
                  <a:latin typeface="arial" charset="0"/>
                  <a:ea typeface="Lato" charset="0"/>
                  <a:cs typeface="Lato" charset="0"/>
                </a:defRPr>
              </a:lvl1pPr>
              <a:lvl2pPr marL="685800" indent="-228600" algn="l" defTabSz="914400" rtl="0" eaLnBrk="1" latinLnBrk="0" hangingPunct="1">
                <a:lnSpc>
                  <a:spcPct val="100000"/>
                </a:lnSpc>
                <a:spcBef>
                  <a:spcPts val="500"/>
                </a:spcBef>
                <a:buFont typeface="Arial"/>
                <a:buChar char="•"/>
                <a:defRPr sz="1400" kern="1200" baseline="0">
                  <a:solidFill>
                    <a:srgbClr val="7F7F7F"/>
                  </a:solidFill>
                  <a:latin typeface="arial" charset="0"/>
                  <a:ea typeface="Lato" charset="0"/>
                  <a:cs typeface="Lato" charset="0"/>
                </a:defRPr>
              </a:lvl2pPr>
              <a:lvl3pPr marL="1143000" indent="-228600" algn="l" defTabSz="914400" rtl="0" eaLnBrk="1" latinLnBrk="0" hangingPunct="1">
                <a:lnSpc>
                  <a:spcPct val="100000"/>
                </a:lnSpc>
                <a:spcBef>
                  <a:spcPts val="500"/>
                </a:spcBef>
                <a:buFont typeface="Arial"/>
                <a:buChar char="•"/>
                <a:defRPr sz="1200" kern="1200" baseline="0">
                  <a:solidFill>
                    <a:srgbClr val="7F7F7F"/>
                  </a:solidFill>
                  <a:latin typeface="arial" charset="0"/>
                  <a:ea typeface="Lato" charset="0"/>
                  <a:cs typeface="Lato" charset="0"/>
                </a:defRPr>
              </a:lvl3pPr>
              <a:lvl4pPr marL="1600200" indent="-228600" algn="l" defTabSz="914400" rtl="0" eaLnBrk="1" latinLnBrk="0" hangingPunct="1">
                <a:lnSpc>
                  <a:spcPct val="100000"/>
                </a:lnSpc>
                <a:spcBef>
                  <a:spcPts val="500"/>
                </a:spcBef>
                <a:buFont typeface="Arial"/>
                <a:buChar char="•"/>
                <a:defRPr sz="1100" kern="1200" baseline="0">
                  <a:solidFill>
                    <a:srgbClr val="7F7F7F"/>
                  </a:solidFill>
                  <a:latin typeface="arial" charset="0"/>
                  <a:ea typeface="Lato" charset="0"/>
                  <a:cs typeface="Lato" charset="0"/>
                </a:defRPr>
              </a:lvl4pPr>
              <a:lvl5pPr marL="2057400" indent="-228600" algn="l" defTabSz="914400" rtl="0" eaLnBrk="1" latinLnBrk="0" hangingPunct="1">
                <a:lnSpc>
                  <a:spcPct val="100000"/>
                </a:lnSpc>
                <a:spcBef>
                  <a:spcPts val="500"/>
                </a:spcBef>
                <a:buFont typeface="Arial"/>
                <a:buChar char="•"/>
                <a:defRPr sz="1100" kern="1200" baseline="0">
                  <a:solidFill>
                    <a:srgbClr val="7F7F7F"/>
                  </a:solidFill>
                  <a:latin typeface="arial"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800" dirty="0">
                  <a:solidFill>
                    <a:srgbClr val="767E87"/>
                  </a:solidFill>
                </a:rPr>
                <a:t>Install and configure your solution across devices</a:t>
              </a:r>
            </a:p>
            <a:p>
              <a:pPr lvl="0"/>
              <a:r>
                <a:rPr lang="en-US" sz="800" dirty="0">
                  <a:solidFill>
                    <a:srgbClr val="767E87"/>
                  </a:solidFill>
                </a:rPr>
                <a:t>Train your staff either onsite or remotely </a:t>
              </a:r>
            </a:p>
            <a:p>
              <a:pPr lvl="0"/>
              <a:r>
                <a:rPr lang="en-US" sz="800" dirty="0">
                  <a:solidFill>
                    <a:srgbClr val="767E87"/>
                  </a:solidFill>
                </a:rPr>
                <a:t>Develop automated erasure processes for erasure and set up integrations via our REST API</a:t>
              </a:r>
            </a:p>
            <a:p>
              <a:pPr lvl="0"/>
              <a:r>
                <a:rPr lang="en-US" sz="800" dirty="0">
                  <a:solidFill>
                    <a:srgbClr val="767E87"/>
                  </a:solidFill>
                </a:rPr>
                <a:t>Provide you with the experience and expertise to comply with the most challenging regulations</a:t>
              </a:r>
            </a:p>
          </p:txBody>
        </p:sp>
        <p:sp>
          <p:nvSpPr>
            <p:cNvPr id="32" name="Text Placeholder 21">
              <a:extLst>
                <a:ext uri="{FF2B5EF4-FFF2-40B4-BE49-F238E27FC236}">
                  <a16:creationId xmlns:a16="http://schemas.microsoft.com/office/drawing/2014/main" id="{AC91C027-6128-DB4B-80F3-C20800A9E4FD}"/>
                </a:ext>
              </a:extLst>
            </p:cNvPr>
            <p:cNvSpPr txBox="1">
              <a:spLocks/>
            </p:cNvSpPr>
            <p:nvPr/>
          </p:nvSpPr>
          <p:spPr bwMode="auto">
            <a:xfrm>
              <a:off x="403158" y="2426135"/>
              <a:ext cx="1942276" cy="44747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marL="228600" indent="-228600" algn="l" defTabSz="914400" rtl="0" eaLnBrk="1" latinLnBrk="0" hangingPunct="1">
                <a:lnSpc>
                  <a:spcPct val="100000"/>
                </a:lnSpc>
                <a:spcBef>
                  <a:spcPts val="1000"/>
                </a:spcBef>
                <a:buFont typeface="Arial"/>
                <a:buChar char="•"/>
                <a:defRPr sz="1600" kern="1200" baseline="0">
                  <a:solidFill>
                    <a:srgbClr val="7F7F7F"/>
                  </a:solidFill>
                  <a:latin typeface="arial" charset="0"/>
                  <a:ea typeface="Lato" charset="0"/>
                  <a:cs typeface="Lato" charset="0"/>
                </a:defRPr>
              </a:lvl1pPr>
              <a:lvl2pPr marL="685800" indent="-228600" algn="l" defTabSz="914400" rtl="0" eaLnBrk="1" latinLnBrk="0" hangingPunct="1">
                <a:lnSpc>
                  <a:spcPct val="100000"/>
                </a:lnSpc>
                <a:spcBef>
                  <a:spcPts val="500"/>
                </a:spcBef>
                <a:buFont typeface="Arial"/>
                <a:buChar char="•"/>
                <a:defRPr sz="1400" kern="1200" baseline="0">
                  <a:solidFill>
                    <a:srgbClr val="7F7F7F"/>
                  </a:solidFill>
                  <a:latin typeface="arial" charset="0"/>
                  <a:ea typeface="Lato" charset="0"/>
                  <a:cs typeface="Lato" charset="0"/>
                </a:defRPr>
              </a:lvl2pPr>
              <a:lvl3pPr marL="1143000" indent="-228600" algn="l" defTabSz="914400" rtl="0" eaLnBrk="1" latinLnBrk="0" hangingPunct="1">
                <a:lnSpc>
                  <a:spcPct val="100000"/>
                </a:lnSpc>
                <a:spcBef>
                  <a:spcPts val="500"/>
                </a:spcBef>
                <a:buFont typeface="Arial"/>
                <a:buChar char="•"/>
                <a:defRPr sz="1200" kern="1200" baseline="0">
                  <a:solidFill>
                    <a:srgbClr val="7F7F7F"/>
                  </a:solidFill>
                  <a:latin typeface="arial" charset="0"/>
                  <a:ea typeface="Lato" charset="0"/>
                  <a:cs typeface="Lato" charset="0"/>
                </a:defRPr>
              </a:lvl3pPr>
              <a:lvl4pPr marL="1600200" indent="-228600" algn="l" defTabSz="914400" rtl="0" eaLnBrk="1" latinLnBrk="0" hangingPunct="1">
                <a:lnSpc>
                  <a:spcPct val="100000"/>
                </a:lnSpc>
                <a:spcBef>
                  <a:spcPts val="500"/>
                </a:spcBef>
                <a:buFont typeface="Arial"/>
                <a:buChar char="•"/>
                <a:defRPr sz="1100" kern="1200" baseline="0">
                  <a:solidFill>
                    <a:srgbClr val="7F7F7F"/>
                  </a:solidFill>
                  <a:latin typeface="arial" charset="0"/>
                  <a:ea typeface="Lato" charset="0"/>
                  <a:cs typeface="Lato" charset="0"/>
                </a:defRPr>
              </a:lvl4pPr>
              <a:lvl5pPr marL="2057400" indent="-228600" algn="l" defTabSz="914400" rtl="0" eaLnBrk="1" latinLnBrk="0" hangingPunct="1">
                <a:lnSpc>
                  <a:spcPct val="100000"/>
                </a:lnSpc>
                <a:spcBef>
                  <a:spcPts val="500"/>
                </a:spcBef>
                <a:buFont typeface="Arial"/>
                <a:buChar char="•"/>
                <a:defRPr sz="1100" kern="1200" baseline="0">
                  <a:solidFill>
                    <a:srgbClr val="7F7F7F"/>
                  </a:solidFill>
                  <a:latin typeface="arial"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100" dirty="0">
                  <a:solidFill>
                    <a:srgbClr val="1B67B2"/>
                  </a:solidFill>
                </a:rPr>
                <a:t>Certified Technical Engineers</a:t>
              </a:r>
            </a:p>
          </p:txBody>
        </p:sp>
        <p:grpSp>
          <p:nvGrpSpPr>
            <p:cNvPr id="33" name="Group 32">
              <a:extLst>
                <a:ext uri="{FF2B5EF4-FFF2-40B4-BE49-F238E27FC236}">
                  <a16:creationId xmlns:a16="http://schemas.microsoft.com/office/drawing/2014/main" id="{0E3D8F16-3E71-6F43-9381-305443540166}"/>
                </a:ext>
              </a:extLst>
            </p:cNvPr>
            <p:cNvGrpSpPr/>
            <p:nvPr/>
          </p:nvGrpSpPr>
          <p:grpSpPr>
            <a:xfrm>
              <a:off x="945240" y="1385421"/>
              <a:ext cx="858112" cy="858112"/>
              <a:chOff x="993193" y="1762792"/>
              <a:chExt cx="858112" cy="858112"/>
            </a:xfrm>
          </p:grpSpPr>
          <p:sp>
            <p:nvSpPr>
              <p:cNvPr id="34" name="Freeform 33">
                <a:extLst>
                  <a:ext uri="{FF2B5EF4-FFF2-40B4-BE49-F238E27FC236}">
                    <a16:creationId xmlns:a16="http://schemas.microsoft.com/office/drawing/2014/main" id="{218C7E31-24F1-6040-819D-5FAC765D9BA0}"/>
                  </a:ext>
                </a:extLst>
              </p:cNvPr>
              <p:cNvSpPr/>
              <p:nvPr/>
            </p:nvSpPr>
            <p:spPr bwMode="auto">
              <a:xfrm>
                <a:off x="993193" y="1762792"/>
                <a:ext cx="858112" cy="85811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5EAC"/>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algn="ctr" defTabSz="500063" fontAlgn="auto">
                  <a:lnSpc>
                    <a:spcPct val="90000"/>
                  </a:lnSpc>
                  <a:spcAft>
                    <a:spcPct val="35000"/>
                  </a:spcAft>
                  <a:defRPr/>
                </a:pPr>
                <a:endParaRPr lang="en-US" sz="1800">
                  <a:latin typeface="Arial" charset="0"/>
                  <a:ea typeface="Arial" charset="0"/>
                  <a:cs typeface="Arial" charset="0"/>
                </a:endParaRPr>
              </a:p>
            </p:txBody>
          </p:sp>
          <p:pic>
            <p:nvPicPr>
              <p:cNvPr id="35" name="Picture 34">
                <a:extLst>
                  <a:ext uri="{FF2B5EF4-FFF2-40B4-BE49-F238E27FC236}">
                    <a16:creationId xmlns:a16="http://schemas.microsoft.com/office/drawing/2014/main" id="{A0DA667B-93E2-CF4A-AC2B-2EB0F8738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422" y="1844952"/>
                <a:ext cx="694690" cy="694690"/>
              </a:xfrm>
              <a:prstGeom prst="rect">
                <a:avLst/>
              </a:prstGeom>
            </p:spPr>
          </p:pic>
        </p:grpSp>
      </p:grpSp>
      <p:grpSp>
        <p:nvGrpSpPr>
          <p:cNvPr id="36" name="Group 35">
            <a:extLst>
              <a:ext uri="{FF2B5EF4-FFF2-40B4-BE49-F238E27FC236}">
                <a16:creationId xmlns:a16="http://schemas.microsoft.com/office/drawing/2014/main" id="{A10537EB-69EE-BF42-9454-17D5A103840B}"/>
              </a:ext>
            </a:extLst>
          </p:cNvPr>
          <p:cNvGrpSpPr/>
          <p:nvPr/>
        </p:nvGrpSpPr>
        <p:grpSpPr>
          <a:xfrm>
            <a:off x="2482422" y="1058849"/>
            <a:ext cx="2080307" cy="3542179"/>
            <a:chOff x="2482422" y="1385421"/>
            <a:chExt cx="2080307" cy="3542179"/>
          </a:xfrm>
        </p:grpSpPr>
        <p:sp>
          <p:nvSpPr>
            <p:cNvPr id="37" name="Text Placeholder 20">
              <a:extLst>
                <a:ext uri="{FF2B5EF4-FFF2-40B4-BE49-F238E27FC236}">
                  <a16:creationId xmlns:a16="http://schemas.microsoft.com/office/drawing/2014/main" id="{BDDC3EFC-0873-2A44-B9A5-7872DDCDEDD7}"/>
                </a:ext>
              </a:extLst>
            </p:cNvPr>
            <p:cNvSpPr txBox="1">
              <a:spLocks/>
            </p:cNvSpPr>
            <p:nvPr/>
          </p:nvSpPr>
          <p:spPr>
            <a:xfrm>
              <a:off x="2482422" y="2893642"/>
              <a:ext cx="2080307" cy="2033958"/>
            </a:xfrm>
            <a:prstGeom prst="rect">
              <a:avLst/>
            </a:prstGeom>
          </p:spPr>
          <p:txBody>
            <a:bodyPr wrap="square"/>
            <a:lstStyle>
              <a:lvl1pPr marL="228600" indent="-228600" algn="l" defTabSz="914400" rtl="0" eaLnBrk="1" latinLnBrk="0" hangingPunct="1">
                <a:lnSpc>
                  <a:spcPct val="100000"/>
                </a:lnSpc>
                <a:spcBef>
                  <a:spcPts val="1000"/>
                </a:spcBef>
                <a:buFont typeface="Arial"/>
                <a:buChar char="•"/>
                <a:defRPr sz="1600" kern="1200" baseline="0">
                  <a:solidFill>
                    <a:srgbClr val="7F7F7F"/>
                  </a:solidFill>
                  <a:latin typeface="arial" charset="0"/>
                  <a:ea typeface="Lato" charset="0"/>
                  <a:cs typeface="Lato" charset="0"/>
                </a:defRPr>
              </a:lvl1pPr>
              <a:lvl2pPr marL="685800" indent="-228600" algn="l" defTabSz="914400" rtl="0" eaLnBrk="1" latinLnBrk="0" hangingPunct="1">
                <a:lnSpc>
                  <a:spcPct val="100000"/>
                </a:lnSpc>
                <a:spcBef>
                  <a:spcPts val="500"/>
                </a:spcBef>
                <a:buFont typeface="Arial"/>
                <a:buChar char="•"/>
                <a:defRPr sz="1400" kern="1200" baseline="0">
                  <a:solidFill>
                    <a:srgbClr val="7F7F7F"/>
                  </a:solidFill>
                  <a:latin typeface="arial" charset="0"/>
                  <a:ea typeface="Lato" charset="0"/>
                  <a:cs typeface="Lato" charset="0"/>
                </a:defRPr>
              </a:lvl2pPr>
              <a:lvl3pPr marL="1143000" indent="-228600" algn="l" defTabSz="914400" rtl="0" eaLnBrk="1" latinLnBrk="0" hangingPunct="1">
                <a:lnSpc>
                  <a:spcPct val="100000"/>
                </a:lnSpc>
                <a:spcBef>
                  <a:spcPts val="500"/>
                </a:spcBef>
                <a:buFont typeface="Arial"/>
                <a:buChar char="•"/>
                <a:defRPr sz="1200" kern="1200" baseline="0">
                  <a:solidFill>
                    <a:srgbClr val="7F7F7F"/>
                  </a:solidFill>
                  <a:latin typeface="arial" charset="0"/>
                  <a:ea typeface="Lato" charset="0"/>
                  <a:cs typeface="Lato" charset="0"/>
                </a:defRPr>
              </a:lvl3pPr>
              <a:lvl4pPr marL="1600200" indent="-228600" algn="l" defTabSz="914400" rtl="0" eaLnBrk="1" latinLnBrk="0" hangingPunct="1">
                <a:lnSpc>
                  <a:spcPct val="100000"/>
                </a:lnSpc>
                <a:spcBef>
                  <a:spcPts val="500"/>
                </a:spcBef>
                <a:buFont typeface="Arial"/>
                <a:buChar char="•"/>
                <a:defRPr sz="1100" kern="1200" baseline="0">
                  <a:solidFill>
                    <a:srgbClr val="7F7F7F"/>
                  </a:solidFill>
                  <a:latin typeface="arial" charset="0"/>
                  <a:ea typeface="Lato" charset="0"/>
                  <a:cs typeface="Lato" charset="0"/>
                </a:defRPr>
              </a:lvl4pPr>
              <a:lvl5pPr marL="2057400" indent="-228600" algn="l" defTabSz="914400" rtl="0" eaLnBrk="1" latinLnBrk="0" hangingPunct="1">
                <a:lnSpc>
                  <a:spcPct val="100000"/>
                </a:lnSpc>
                <a:spcBef>
                  <a:spcPts val="500"/>
                </a:spcBef>
                <a:buFont typeface="Arial"/>
                <a:buChar char="•"/>
                <a:defRPr sz="1100" kern="1200" baseline="0">
                  <a:solidFill>
                    <a:srgbClr val="7F7F7F"/>
                  </a:solidFill>
                  <a:latin typeface="arial"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800" dirty="0">
                  <a:solidFill>
                    <a:srgbClr val="767E87"/>
                  </a:solidFill>
                </a:rPr>
                <a:t>Access to our support portal; remote support available </a:t>
              </a:r>
            </a:p>
            <a:p>
              <a:pPr lvl="0"/>
              <a:r>
                <a:rPr lang="en-US" sz="800" dirty="0">
                  <a:solidFill>
                    <a:srgbClr val="767E87"/>
                  </a:solidFill>
                </a:rPr>
                <a:t>Problem-solving assistance via phone, support portal or email with one of our product experts </a:t>
              </a:r>
            </a:p>
            <a:p>
              <a:pPr lvl="0"/>
              <a:r>
                <a:rPr lang="en-US" sz="800" dirty="0">
                  <a:solidFill>
                    <a:srgbClr val="767E87"/>
                  </a:solidFill>
                </a:rPr>
                <a:t>Ability to provide direct feedback to our support team</a:t>
              </a:r>
            </a:p>
            <a:p>
              <a:pPr lvl="0"/>
              <a:r>
                <a:rPr lang="en-US" sz="800" dirty="0">
                  <a:solidFill>
                    <a:srgbClr val="767E87"/>
                  </a:solidFill>
                </a:rPr>
                <a:t>A dedicated technical account manager* who will provide proactive planning and technical reviews,, escalate issues and more</a:t>
              </a:r>
            </a:p>
          </p:txBody>
        </p:sp>
        <p:sp>
          <p:nvSpPr>
            <p:cNvPr id="38" name="Text Placeholder 21">
              <a:extLst>
                <a:ext uri="{FF2B5EF4-FFF2-40B4-BE49-F238E27FC236}">
                  <a16:creationId xmlns:a16="http://schemas.microsoft.com/office/drawing/2014/main" id="{09407280-9E14-0B40-8ED3-6D1071FDE541}"/>
                </a:ext>
              </a:extLst>
            </p:cNvPr>
            <p:cNvSpPr txBox="1">
              <a:spLocks/>
            </p:cNvSpPr>
            <p:nvPr/>
          </p:nvSpPr>
          <p:spPr bwMode="auto">
            <a:xfrm>
              <a:off x="2551437" y="2426135"/>
              <a:ext cx="1942276" cy="44747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marL="228600" indent="-228600" algn="l" defTabSz="914400" rtl="0" eaLnBrk="1" latinLnBrk="0" hangingPunct="1">
                <a:lnSpc>
                  <a:spcPct val="100000"/>
                </a:lnSpc>
                <a:spcBef>
                  <a:spcPts val="1000"/>
                </a:spcBef>
                <a:buFont typeface="Arial"/>
                <a:buChar char="•"/>
                <a:defRPr sz="1600" kern="1200" baseline="0">
                  <a:solidFill>
                    <a:srgbClr val="7F7F7F"/>
                  </a:solidFill>
                  <a:latin typeface="arial" charset="0"/>
                  <a:ea typeface="Lato" charset="0"/>
                  <a:cs typeface="Lato" charset="0"/>
                </a:defRPr>
              </a:lvl1pPr>
              <a:lvl2pPr marL="685800" indent="-228600" algn="l" defTabSz="914400" rtl="0" eaLnBrk="1" latinLnBrk="0" hangingPunct="1">
                <a:lnSpc>
                  <a:spcPct val="100000"/>
                </a:lnSpc>
                <a:spcBef>
                  <a:spcPts val="500"/>
                </a:spcBef>
                <a:buFont typeface="Arial"/>
                <a:buChar char="•"/>
                <a:defRPr sz="1400" kern="1200" baseline="0">
                  <a:solidFill>
                    <a:srgbClr val="7F7F7F"/>
                  </a:solidFill>
                  <a:latin typeface="arial" charset="0"/>
                  <a:ea typeface="Lato" charset="0"/>
                  <a:cs typeface="Lato" charset="0"/>
                </a:defRPr>
              </a:lvl2pPr>
              <a:lvl3pPr marL="1143000" indent="-228600" algn="l" defTabSz="914400" rtl="0" eaLnBrk="1" latinLnBrk="0" hangingPunct="1">
                <a:lnSpc>
                  <a:spcPct val="100000"/>
                </a:lnSpc>
                <a:spcBef>
                  <a:spcPts val="500"/>
                </a:spcBef>
                <a:buFont typeface="Arial"/>
                <a:buChar char="•"/>
                <a:defRPr sz="1200" kern="1200" baseline="0">
                  <a:solidFill>
                    <a:srgbClr val="7F7F7F"/>
                  </a:solidFill>
                  <a:latin typeface="arial" charset="0"/>
                  <a:ea typeface="Lato" charset="0"/>
                  <a:cs typeface="Lato" charset="0"/>
                </a:defRPr>
              </a:lvl3pPr>
              <a:lvl4pPr marL="1600200" indent="-228600" algn="l" defTabSz="914400" rtl="0" eaLnBrk="1" latinLnBrk="0" hangingPunct="1">
                <a:lnSpc>
                  <a:spcPct val="100000"/>
                </a:lnSpc>
                <a:spcBef>
                  <a:spcPts val="500"/>
                </a:spcBef>
                <a:buFont typeface="Arial"/>
                <a:buChar char="•"/>
                <a:defRPr sz="1100" kern="1200" baseline="0">
                  <a:solidFill>
                    <a:srgbClr val="7F7F7F"/>
                  </a:solidFill>
                  <a:latin typeface="arial" charset="0"/>
                  <a:ea typeface="Lato" charset="0"/>
                  <a:cs typeface="Lato" charset="0"/>
                </a:defRPr>
              </a:lvl4pPr>
              <a:lvl5pPr marL="2057400" indent="-228600" algn="l" defTabSz="914400" rtl="0" eaLnBrk="1" latinLnBrk="0" hangingPunct="1">
                <a:lnSpc>
                  <a:spcPct val="100000"/>
                </a:lnSpc>
                <a:spcBef>
                  <a:spcPts val="500"/>
                </a:spcBef>
                <a:buFont typeface="Arial"/>
                <a:buChar char="•"/>
                <a:defRPr sz="1100" kern="1200" baseline="0">
                  <a:solidFill>
                    <a:srgbClr val="7F7F7F"/>
                  </a:solidFill>
                  <a:latin typeface="arial"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100" dirty="0">
                  <a:solidFill>
                    <a:srgbClr val="1B67B2"/>
                  </a:solidFill>
                </a:rPr>
                <a:t>Ongoing Maintenance &amp; Support</a:t>
              </a:r>
            </a:p>
          </p:txBody>
        </p:sp>
        <p:grpSp>
          <p:nvGrpSpPr>
            <p:cNvPr id="39" name="Group 38">
              <a:extLst>
                <a:ext uri="{FF2B5EF4-FFF2-40B4-BE49-F238E27FC236}">
                  <a16:creationId xmlns:a16="http://schemas.microsoft.com/office/drawing/2014/main" id="{26CEB976-59C8-7046-910B-3108E0A8F49A}"/>
                </a:ext>
              </a:extLst>
            </p:cNvPr>
            <p:cNvGrpSpPr/>
            <p:nvPr/>
          </p:nvGrpSpPr>
          <p:grpSpPr>
            <a:xfrm>
              <a:off x="3093519" y="1385421"/>
              <a:ext cx="858112" cy="858112"/>
              <a:chOff x="3062217" y="1762792"/>
              <a:chExt cx="858112" cy="858112"/>
            </a:xfrm>
          </p:grpSpPr>
          <p:sp>
            <p:nvSpPr>
              <p:cNvPr id="40" name="Freeform 39">
                <a:extLst>
                  <a:ext uri="{FF2B5EF4-FFF2-40B4-BE49-F238E27FC236}">
                    <a16:creationId xmlns:a16="http://schemas.microsoft.com/office/drawing/2014/main" id="{2DD12A6A-354A-804E-8FE1-88869825391B}"/>
                  </a:ext>
                </a:extLst>
              </p:cNvPr>
              <p:cNvSpPr/>
              <p:nvPr/>
            </p:nvSpPr>
            <p:spPr bwMode="auto">
              <a:xfrm>
                <a:off x="3062217" y="1762792"/>
                <a:ext cx="858112" cy="85811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5EAC"/>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algn="ctr" defTabSz="500063" fontAlgn="auto">
                  <a:lnSpc>
                    <a:spcPct val="90000"/>
                  </a:lnSpc>
                  <a:spcAft>
                    <a:spcPct val="35000"/>
                  </a:spcAft>
                  <a:defRPr/>
                </a:pPr>
                <a:endParaRPr lang="en-US" sz="1800">
                  <a:latin typeface="Arial" charset="0"/>
                  <a:ea typeface="Arial" charset="0"/>
                  <a:cs typeface="Arial" charset="0"/>
                </a:endParaRPr>
              </a:p>
            </p:txBody>
          </p:sp>
          <p:pic>
            <p:nvPicPr>
              <p:cNvPr id="41" name="Picture 40">
                <a:extLst>
                  <a:ext uri="{FF2B5EF4-FFF2-40B4-BE49-F238E27FC236}">
                    <a16:creationId xmlns:a16="http://schemas.microsoft.com/office/drawing/2014/main" id="{EC26E22C-5B24-B848-859C-A23E3CB13D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948" y="1829454"/>
                <a:ext cx="694690" cy="694690"/>
              </a:xfrm>
              <a:prstGeom prst="rect">
                <a:avLst/>
              </a:prstGeom>
            </p:spPr>
          </p:pic>
        </p:grpSp>
      </p:grpSp>
      <p:grpSp>
        <p:nvGrpSpPr>
          <p:cNvPr id="42" name="Group 41">
            <a:extLst>
              <a:ext uri="{FF2B5EF4-FFF2-40B4-BE49-F238E27FC236}">
                <a16:creationId xmlns:a16="http://schemas.microsoft.com/office/drawing/2014/main" id="{E56A917E-EEA8-2D4F-8FF2-41F1AD88C46E}"/>
              </a:ext>
            </a:extLst>
          </p:cNvPr>
          <p:cNvGrpSpPr/>
          <p:nvPr/>
        </p:nvGrpSpPr>
        <p:grpSpPr>
          <a:xfrm>
            <a:off x="4669067" y="1058849"/>
            <a:ext cx="2052667" cy="3542179"/>
            <a:chOff x="4669067" y="1385421"/>
            <a:chExt cx="2052667" cy="3542179"/>
          </a:xfrm>
        </p:grpSpPr>
        <p:sp>
          <p:nvSpPr>
            <p:cNvPr id="43" name="Text Placeholder 20">
              <a:extLst>
                <a:ext uri="{FF2B5EF4-FFF2-40B4-BE49-F238E27FC236}">
                  <a16:creationId xmlns:a16="http://schemas.microsoft.com/office/drawing/2014/main" id="{B06A9477-D2D3-F646-BE3E-C7D5CFCAB834}"/>
                </a:ext>
              </a:extLst>
            </p:cNvPr>
            <p:cNvSpPr txBox="1">
              <a:spLocks/>
            </p:cNvSpPr>
            <p:nvPr/>
          </p:nvSpPr>
          <p:spPr>
            <a:xfrm>
              <a:off x="4671091" y="2893642"/>
              <a:ext cx="2050643" cy="2033958"/>
            </a:xfrm>
            <a:prstGeom prst="rect">
              <a:avLst/>
            </a:prstGeom>
          </p:spPr>
          <p:txBody>
            <a:bodyPr wrap="square"/>
            <a:lstStyle>
              <a:lvl1pPr marL="228600" indent="-228600" algn="l" defTabSz="914400" rtl="0" eaLnBrk="1" latinLnBrk="0" hangingPunct="1">
                <a:lnSpc>
                  <a:spcPct val="100000"/>
                </a:lnSpc>
                <a:spcBef>
                  <a:spcPts val="1000"/>
                </a:spcBef>
                <a:buFont typeface="Arial"/>
                <a:buChar char="•"/>
                <a:defRPr sz="1600" kern="1200" baseline="0">
                  <a:solidFill>
                    <a:srgbClr val="7F7F7F"/>
                  </a:solidFill>
                  <a:latin typeface="arial" charset="0"/>
                  <a:ea typeface="Lato" charset="0"/>
                  <a:cs typeface="Lato" charset="0"/>
                </a:defRPr>
              </a:lvl1pPr>
              <a:lvl2pPr marL="685800" indent="-228600" algn="l" defTabSz="914400" rtl="0" eaLnBrk="1" latinLnBrk="0" hangingPunct="1">
                <a:lnSpc>
                  <a:spcPct val="100000"/>
                </a:lnSpc>
                <a:spcBef>
                  <a:spcPts val="500"/>
                </a:spcBef>
                <a:buFont typeface="Arial"/>
                <a:buChar char="•"/>
                <a:defRPr sz="1400" kern="1200" baseline="0">
                  <a:solidFill>
                    <a:srgbClr val="7F7F7F"/>
                  </a:solidFill>
                  <a:latin typeface="arial" charset="0"/>
                  <a:ea typeface="Lato" charset="0"/>
                  <a:cs typeface="Lato" charset="0"/>
                </a:defRPr>
              </a:lvl2pPr>
              <a:lvl3pPr marL="1143000" indent="-228600" algn="l" defTabSz="914400" rtl="0" eaLnBrk="1" latinLnBrk="0" hangingPunct="1">
                <a:lnSpc>
                  <a:spcPct val="100000"/>
                </a:lnSpc>
                <a:spcBef>
                  <a:spcPts val="500"/>
                </a:spcBef>
                <a:buFont typeface="Arial"/>
                <a:buChar char="•"/>
                <a:defRPr sz="1200" kern="1200" baseline="0">
                  <a:solidFill>
                    <a:srgbClr val="7F7F7F"/>
                  </a:solidFill>
                  <a:latin typeface="arial" charset="0"/>
                  <a:ea typeface="Lato" charset="0"/>
                  <a:cs typeface="Lato" charset="0"/>
                </a:defRPr>
              </a:lvl3pPr>
              <a:lvl4pPr marL="1600200" indent="-228600" algn="l" defTabSz="914400" rtl="0" eaLnBrk="1" latinLnBrk="0" hangingPunct="1">
                <a:lnSpc>
                  <a:spcPct val="100000"/>
                </a:lnSpc>
                <a:spcBef>
                  <a:spcPts val="500"/>
                </a:spcBef>
                <a:buFont typeface="Arial"/>
                <a:buChar char="•"/>
                <a:defRPr sz="1100" kern="1200" baseline="0">
                  <a:solidFill>
                    <a:srgbClr val="7F7F7F"/>
                  </a:solidFill>
                  <a:latin typeface="arial" charset="0"/>
                  <a:ea typeface="Lato" charset="0"/>
                  <a:cs typeface="Lato" charset="0"/>
                </a:defRPr>
              </a:lvl4pPr>
              <a:lvl5pPr marL="2057400" indent="-228600" algn="l" defTabSz="914400" rtl="0" eaLnBrk="1" latinLnBrk="0" hangingPunct="1">
                <a:lnSpc>
                  <a:spcPct val="100000"/>
                </a:lnSpc>
                <a:spcBef>
                  <a:spcPts val="500"/>
                </a:spcBef>
                <a:buFont typeface="Arial"/>
                <a:buChar char="•"/>
                <a:defRPr sz="1100" kern="1200" baseline="0">
                  <a:solidFill>
                    <a:srgbClr val="7F7F7F"/>
                  </a:solidFill>
                  <a:latin typeface="arial"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800" dirty="0">
                  <a:solidFill>
                    <a:srgbClr val="767E87"/>
                  </a:solidFill>
                </a:rPr>
                <a:t>We invest heavily in our R&amp;D budget each year to remain the market leader</a:t>
              </a:r>
            </a:p>
            <a:p>
              <a:pPr lvl="0"/>
              <a:r>
                <a:rPr lang="en-US" sz="800" dirty="0">
                  <a:solidFill>
                    <a:srgbClr val="767E87"/>
                  </a:solidFill>
                </a:rPr>
                <a:t>We offer the most comprehensive erasure solutions on the market today</a:t>
              </a:r>
            </a:p>
            <a:p>
              <a:pPr lvl="0"/>
              <a:r>
                <a:rPr lang="en-US" sz="800" dirty="0">
                  <a:solidFill>
                    <a:srgbClr val="767E87"/>
                  </a:solidFill>
                </a:rPr>
                <a:t>We have over 30 patented or patent-pending technologies</a:t>
              </a:r>
            </a:p>
            <a:p>
              <a:pPr lvl="0"/>
              <a:r>
                <a:rPr lang="en-US" sz="800" dirty="0">
                  <a:solidFill>
                    <a:srgbClr val="767E87"/>
                  </a:solidFill>
                </a:rPr>
                <a:t>We keep pace with the latest innovations and regulatory requirements – so you don’t have to </a:t>
              </a:r>
            </a:p>
          </p:txBody>
        </p:sp>
        <p:sp>
          <p:nvSpPr>
            <p:cNvPr id="44" name="Text Placeholder 21">
              <a:extLst>
                <a:ext uri="{FF2B5EF4-FFF2-40B4-BE49-F238E27FC236}">
                  <a16:creationId xmlns:a16="http://schemas.microsoft.com/office/drawing/2014/main" id="{11773A83-4201-B840-9B5F-C97738FDC7B5}"/>
                </a:ext>
              </a:extLst>
            </p:cNvPr>
            <p:cNvSpPr txBox="1">
              <a:spLocks/>
            </p:cNvSpPr>
            <p:nvPr/>
          </p:nvSpPr>
          <p:spPr bwMode="auto">
            <a:xfrm>
              <a:off x="4669067" y="2426135"/>
              <a:ext cx="1946329" cy="44747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ctr" anchorCtr="0" compatLnSpc="1">
              <a:prstTxWarp prst="textNoShape">
                <a:avLst/>
              </a:prstTxWarp>
            </a:bodyPr>
            <a:lstStyle>
              <a:lvl1pPr marL="228600" indent="-228600" algn="l" defTabSz="914400" rtl="0" eaLnBrk="1" latinLnBrk="0" hangingPunct="1">
                <a:lnSpc>
                  <a:spcPct val="100000"/>
                </a:lnSpc>
                <a:spcBef>
                  <a:spcPts val="1000"/>
                </a:spcBef>
                <a:buFont typeface="Arial"/>
                <a:buChar char="•"/>
                <a:defRPr sz="1600" kern="1200" baseline="0">
                  <a:solidFill>
                    <a:srgbClr val="7F7F7F"/>
                  </a:solidFill>
                  <a:latin typeface="arial" charset="0"/>
                  <a:ea typeface="Lato" charset="0"/>
                  <a:cs typeface="Lato" charset="0"/>
                </a:defRPr>
              </a:lvl1pPr>
              <a:lvl2pPr marL="685800" indent="-228600" algn="l" defTabSz="914400" rtl="0" eaLnBrk="1" latinLnBrk="0" hangingPunct="1">
                <a:lnSpc>
                  <a:spcPct val="100000"/>
                </a:lnSpc>
                <a:spcBef>
                  <a:spcPts val="500"/>
                </a:spcBef>
                <a:buFont typeface="Arial"/>
                <a:buChar char="•"/>
                <a:defRPr sz="1400" kern="1200" baseline="0">
                  <a:solidFill>
                    <a:srgbClr val="7F7F7F"/>
                  </a:solidFill>
                  <a:latin typeface="arial" charset="0"/>
                  <a:ea typeface="Lato" charset="0"/>
                  <a:cs typeface="Lato" charset="0"/>
                </a:defRPr>
              </a:lvl2pPr>
              <a:lvl3pPr marL="1143000" indent="-228600" algn="l" defTabSz="914400" rtl="0" eaLnBrk="1" latinLnBrk="0" hangingPunct="1">
                <a:lnSpc>
                  <a:spcPct val="100000"/>
                </a:lnSpc>
                <a:spcBef>
                  <a:spcPts val="500"/>
                </a:spcBef>
                <a:buFont typeface="Arial"/>
                <a:buChar char="•"/>
                <a:defRPr sz="1200" kern="1200" baseline="0">
                  <a:solidFill>
                    <a:srgbClr val="7F7F7F"/>
                  </a:solidFill>
                  <a:latin typeface="arial" charset="0"/>
                  <a:ea typeface="Lato" charset="0"/>
                  <a:cs typeface="Lato" charset="0"/>
                </a:defRPr>
              </a:lvl3pPr>
              <a:lvl4pPr marL="1600200" indent="-228600" algn="l" defTabSz="914400" rtl="0" eaLnBrk="1" latinLnBrk="0" hangingPunct="1">
                <a:lnSpc>
                  <a:spcPct val="100000"/>
                </a:lnSpc>
                <a:spcBef>
                  <a:spcPts val="500"/>
                </a:spcBef>
                <a:buFont typeface="Arial"/>
                <a:buChar char="•"/>
                <a:defRPr sz="1100" kern="1200" baseline="0">
                  <a:solidFill>
                    <a:srgbClr val="7F7F7F"/>
                  </a:solidFill>
                  <a:latin typeface="arial" charset="0"/>
                  <a:ea typeface="Lato" charset="0"/>
                  <a:cs typeface="Lato" charset="0"/>
                </a:defRPr>
              </a:lvl4pPr>
              <a:lvl5pPr marL="2057400" indent="-228600" algn="l" defTabSz="914400" rtl="0" eaLnBrk="1" latinLnBrk="0" hangingPunct="1">
                <a:lnSpc>
                  <a:spcPct val="100000"/>
                </a:lnSpc>
                <a:spcBef>
                  <a:spcPts val="500"/>
                </a:spcBef>
                <a:buFont typeface="Arial"/>
                <a:buChar char="•"/>
                <a:defRPr sz="1100" kern="1200" baseline="0">
                  <a:solidFill>
                    <a:srgbClr val="7F7F7F"/>
                  </a:solidFill>
                  <a:latin typeface="arial"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100" dirty="0">
                  <a:solidFill>
                    <a:srgbClr val="1B67B2"/>
                  </a:solidFill>
                </a:rPr>
                <a:t>Research &amp; </a:t>
              </a:r>
              <a:br>
                <a:rPr lang="en-US" sz="1100" dirty="0">
                  <a:solidFill>
                    <a:srgbClr val="1B67B2"/>
                  </a:solidFill>
                </a:rPr>
              </a:br>
              <a:r>
                <a:rPr lang="en-US" sz="1100" dirty="0">
                  <a:solidFill>
                    <a:srgbClr val="1B67B2"/>
                  </a:solidFill>
                </a:rPr>
                <a:t>Development </a:t>
              </a:r>
            </a:p>
          </p:txBody>
        </p:sp>
        <p:grpSp>
          <p:nvGrpSpPr>
            <p:cNvPr id="45" name="Group 44">
              <a:extLst>
                <a:ext uri="{FF2B5EF4-FFF2-40B4-BE49-F238E27FC236}">
                  <a16:creationId xmlns:a16="http://schemas.microsoft.com/office/drawing/2014/main" id="{1C4C992F-6DD6-6846-BC1A-781115411BFD}"/>
                </a:ext>
              </a:extLst>
            </p:cNvPr>
            <p:cNvGrpSpPr/>
            <p:nvPr/>
          </p:nvGrpSpPr>
          <p:grpSpPr>
            <a:xfrm>
              <a:off x="5213175" y="1385421"/>
              <a:ext cx="858112" cy="858112"/>
              <a:chOff x="5131241" y="1762792"/>
              <a:chExt cx="858112" cy="858112"/>
            </a:xfrm>
          </p:grpSpPr>
          <p:sp>
            <p:nvSpPr>
              <p:cNvPr id="46" name="Freeform 45">
                <a:extLst>
                  <a:ext uri="{FF2B5EF4-FFF2-40B4-BE49-F238E27FC236}">
                    <a16:creationId xmlns:a16="http://schemas.microsoft.com/office/drawing/2014/main" id="{C32A0E40-6A45-884C-BF4A-B2F0C04ABDA8}"/>
                  </a:ext>
                </a:extLst>
              </p:cNvPr>
              <p:cNvSpPr/>
              <p:nvPr/>
            </p:nvSpPr>
            <p:spPr bwMode="auto">
              <a:xfrm>
                <a:off x="5131241" y="1762792"/>
                <a:ext cx="858112" cy="85811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5EAC"/>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algn="ctr" defTabSz="500063" fontAlgn="auto">
                  <a:lnSpc>
                    <a:spcPct val="90000"/>
                  </a:lnSpc>
                  <a:spcAft>
                    <a:spcPct val="35000"/>
                  </a:spcAft>
                  <a:defRPr/>
                </a:pPr>
                <a:endParaRPr lang="en-US" sz="1800">
                  <a:latin typeface="Arial" charset="0"/>
                  <a:ea typeface="Arial" charset="0"/>
                  <a:cs typeface="Arial" charset="0"/>
                </a:endParaRPr>
              </a:p>
            </p:txBody>
          </p:sp>
          <p:pic>
            <p:nvPicPr>
              <p:cNvPr id="47" name="Picture 46">
                <a:extLst>
                  <a:ext uri="{FF2B5EF4-FFF2-40B4-BE49-F238E27FC236}">
                    <a16:creationId xmlns:a16="http://schemas.microsoft.com/office/drawing/2014/main" id="{FB40223F-12B0-E64A-BC38-A1F5B48CA0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3223" y="1852701"/>
                <a:ext cx="694690" cy="694690"/>
              </a:xfrm>
              <a:prstGeom prst="rect">
                <a:avLst/>
              </a:prstGeom>
            </p:spPr>
          </p:pic>
        </p:grpSp>
      </p:grpSp>
      <p:grpSp>
        <p:nvGrpSpPr>
          <p:cNvPr id="48" name="Group 47">
            <a:extLst>
              <a:ext uri="{FF2B5EF4-FFF2-40B4-BE49-F238E27FC236}">
                <a16:creationId xmlns:a16="http://schemas.microsoft.com/office/drawing/2014/main" id="{FABF08E5-611C-D649-A2DB-EA1F7B368860}"/>
              </a:ext>
            </a:extLst>
          </p:cNvPr>
          <p:cNvGrpSpPr/>
          <p:nvPr/>
        </p:nvGrpSpPr>
        <p:grpSpPr>
          <a:xfrm>
            <a:off x="6721735" y="1058849"/>
            <a:ext cx="2102951" cy="3542179"/>
            <a:chOff x="6721735" y="1385421"/>
            <a:chExt cx="2102951" cy="3542179"/>
          </a:xfrm>
        </p:grpSpPr>
        <p:sp>
          <p:nvSpPr>
            <p:cNvPr id="49" name="Text Placeholder 20">
              <a:extLst>
                <a:ext uri="{FF2B5EF4-FFF2-40B4-BE49-F238E27FC236}">
                  <a16:creationId xmlns:a16="http://schemas.microsoft.com/office/drawing/2014/main" id="{F0F88401-08BA-F14A-AD1D-66F085D337F1}"/>
                </a:ext>
              </a:extLst>
            </p:cNvPr>
            <p:cNvSpPr txBox="1">
              <a:spLocks/>
            </p:cNvSpPr>
            <p:nvPr/>
          </p:nvSpPr>
          <p:spPr>
            <a:xfrm>
              <a:off x="6721735" y="2893641"/>
              <a:ext cx="2102951" cy="2033959"/>
            </a:xfrm>
            <a:prstGeom prst="rect">
              <a:avLst/>
            </a:prstGeom>
          </p:spPr>
          <p:txBody>
            <a:bodyPr wrap="square"/>
            <a:lstStyle>
              <a:lvl1pPr marL="228600" indent="-228600" algn="l" defTabSz="914400" rtl="0" eaLnBrk="1" latinLnBrk="0" hangingPunct="1">
                <a:lnSpc>
                  <a:spcPct val="100000"/>
                </a:lnSpc>
                <a:spcBef>
                  <a:spcPts val="1000"/>
                </a:spcBef>
                <a:buFont typeface="Arial"/>
                <a:buChar char="•"/>
                <a:defRPr sz="1600" kern="1200" baseline="0">
                  <a:solidFill>
                    <a:srgbClr val="7F7F7F"/>
                  </a:solidFill>
                  <a:latin typeface="arial" charset="0"/>
                  <a:ea typeface="Lato" charset="0"/>
                  <a:cs typeface="Lato" charset="0"/>
                </a:defRPr>
              </a:lvl1pPr>
              <a:lvl2pPr marL="685800" indent="-228600" algn="l" defTabSz="914400" rtl="0" eaLnBrk="1" latinLnBrk="0" hangingPunct="1">
                <a:lnSpc>
                  <a:spcPct val="100000"/>
                </a:lnSpc>
                <a:spcBef>
                  <a:spcPts val="500"/>
                </a:spcBef>
                <a:buFont typeface="Arial"/>
                <a:buChar char="•"/>
                <a:defRPr sz="1400" kern="1200" baseline="0">
                  <a:solidFill>
                    <a:srgbClr val="7F7F7F"/>
                  </a:solidFill>
                  <a:latin typeface="arial" charset="0"/>
                  <a:ea typeface="Lato" charset="0"/>
                  <a:cs typeface="Lato" charset="0"/>
                </a:defRPr>
              </a:lvl2pPr>
              <a:lvl3pPr marL="1143000" indent="-228600" algn="l" defTabSz="914400" rtl="0" eaLnBrk="1" latinLnBrk="0" hangingPunct="1">
                <a:lnSpc>
                  <a:spcPct val="100000"/>
                </a:lnSpc>
                <a:spcBef>
                  <a:spcPts val="500"/>
                </a:spcBef>
                <a:buFont typeface="Arial"/>
                <a:buChar char="•"/>
                <a:defRPr sz="1200" kern="1200" baseline="0">
                  <a:solidFill>
                    <a:srgbClr val="7F7F7F"/>
                  </a:solidFill>
                  <a:latin typeface="arial" charset="0"/>
                  <a:ea typeface="Lato" charset="0"/>
                  <a:cs typeface="Lato" charset="0"/>
                </a:defRPr>
              </a:lvl3pPr>
              <a:lvl4pPr marL="1600200" indent="-228600" algn="l" defTabSz="914400" rtl="0" eaLnBrk="1" latinLnBrk="0" hangingPunct="1">
                <a:lnSpc>
                  <a:spcPct val="100000"/>
                </a:lnSpc>
                <a:spcBef>
                  <a:spcPts val="500"/>
                </a:spcBef>
                <a:buFont typeface="Arial"/>
                <a:buChar char="•"/>
                <a:defRPr sz="1100" kern="1200" baseline="0">
                  <a:solidFill>
                    <a:srgbClr val="7F7F7F"/>
                  </a:solidFill>
                  <a:latin typeface="arial" charset="0"/>
                  <a:ea typeface="Lato" charset="0"/>
                  <a:cs typeface="Lato" charset="0"/>
                </a:defRPr>
              </a:lvl4pPr>
              <a:lvl5pPr marL="2057400" indent="-228600" algn="l" defTabSz="914400" rtl="0" eaLnBrk="1" latinLnBrk="0" hangingPunct="1">
                <a:lnSpc>
                  <a:spcPct val="100000"/>
                </a:lnSpc>
                <a:spcBef>
                  <a:spcPts val="500"/>
                </a:spcBef>
                <a:buFont typeface="Arial"/>
                <a:buChar char="•"/>
                <a:defRPr sz="1100" kern="1200" baseline="0">
                  <a:solidFill>
                    <a:srgbClr val="7F7F7F"/>
                  </a:solidFill>
                  <a:latin typeface="arial"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800" dirty="0">
                  <a:solidFill>
                    <a:srgbClr val="767E87"/>
                  </a:solidFill>
                </a:rPr>
                <a:t>Support 25+ certified erasure methods in our applications</a:t>
              </a:r>
            </a:p>
            <a:p>
              <a:pPr lvl="0"/>
              <a:r>
                <a:rPr lang="en-US" sz="800" dirty="0">
                  <a:solidFill>
                    <a:srgbClr val="767E87"/>
                  </a:solidFill>
                </a:rPr>
                <a:t>Comply with all relevant NIST sanitization guidelines, including meeting purge requirements for drive erasure </a:t>
              </a:r>
            </a:p>
            <a:p>
              <a:pPr lvl="0"/>
              <a:r>
                <a:rPr lang="en-US" sz="800" dirty="0">
                  <a:solidFill>
                    <a:srgbClr val="767E87"/>
                  </a:solidFill>
                </a:rPr>
                <a:t>Have been tested, certified, approved and recommended by 15+ governing bodies around the world</a:t>
              </a:r>
            </a:p>
            <a:p>
              <a:pPr lvl="0"/>
              <a:r>
                <a:rPr lang="en-US" sz="800" dirty="0">
                  <a:solidFill>
                    <a:srgbClr val="767E87"/>
                  </a:solidFill>
                </a:rPr>
                <a:t>Comply with the most rigorous requirements set by government agencies, legal authorities and independent testing laboratories</a:t>
              </a:r>
            </a:p>
          </p:txBody>
        </p:sp>
        <p:sp>
          <p:nvSpPr>
            <p:cNvPr id="50" name="Text Placeholder 21">
              <a:extLst>
                <a:ext uri="{FF2B5EF4-FFF2-40B4-BE49-F238E27FC236}">
                  <a16:creationId xmlns:a16="http://schemas.microsoft.com/office/drawing/2014/main" id="{CA159017-EDF9-8C4C-A76B-D14A7EA01DF4}"/>
                </a:ext>
              </a:extLst>
            </p:cNvPr>
            <p:cNvSpPr txBox="1">
              <a:spLocks/>
            </p:cNvSpPr>
            <p:nvPr/>
          </p:nvSpPr>
          <p:spPr bwMode="auto">
            <a:xfrm>
              <a:off x="6758529" y="2426135"/>
              <a:ext cx="1942276" cy="44747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ctr" anchorCtr="0" compatLnSpc="1">
              <a:prstTxWarp prst="textNoShape">
                <a:avLst/>
              </a:prstTxWarp>
            </a:bodyPr>
            <a:lstStyle>
              <a:lvl1pPr marL="228600" indent="-228600" algn="l" defTabSz="914400" rtl="0" eaLnBrk="1" latinLnBrk="0" hangingPunct="1">
                <a:lnSpc>
                  <a:spcPct val="100000"/>
                </a:lnSpc>
                <a:spcBef>
                  <a:spcPts val="1000"/>
                </a:spcBef>
                <a:buFont typeface="Arial"/>
                <a:buChar char="•"/>
                <a:defRPr sz="1600" kern="1200" baseline="0">
                  <a:solidFill>
                    <a:srgbClr val="7F7F7F"/>
                  </a:solidFill>
                  <a:latin typeface="arial" charset="0"/>
                  <a:ea typeface="Lato" charset="0"/>
                  <a:cs typeface="Lato" charset="0"/>
                </a:defRPr>
              </a:lvl1pPr>
              <a:lvl2pPr marL="685800" indent="-228600" algn="l" defTabSz="914400" rtl="0" eaLnBrk="1" latinLnBrk="0" hangingPunct="1">
                <a:lnSpc>
                  <a:spcPct val="100000"/>
                </a:lnSpc>
                <a:spcBef>
                  <a:spcPts val="500"/>
                </a:spcBef>
                <a:buFont typeface="Arial"/>
                <a:buChar char="•"/>
                <a:defRPr sz="1400" kern="1200" baseline="0">
                  <a:solidFill>
                    <a:srgbClr val="7F7F7F"/>
                  </a:solidFill>
                  <a:latin typeface="arial" charset="0"/>
                  <a:ea typeface="Lato" charset="0"/>
                  <a:cs typeface="Lato" charset="0"/>
                </a:defRPr>
              </a:lvl2pPr>
              <a:lvl3pPr marL="1143000" indent="-228600" algn="l" defTabSz="914400" rtl="0" eaLnBrk="1" latinLnBrk="0" hangingPunct="1">
                <a:lnSpc>
                  <a:spcPct val="100000"/>
                </a:lnSpc>
                <a:spcBef>
                  <a:spcPts val="500"/>
                </a:spcBef>
                <a:buFont typeface="Arial"/>
                <a:buChar char="•"/>
                <a:defRPr sz="1200" kern="1200" baseline="0">
                  <a:solidFill>
                    <a:srgbClr val="7F7F7F"/>
                  </a:solidFill>
                  <a:latin typeface="arial" charset="0"/>
                  <a:ea typeface="Lato" charset="0"/>
                  <a:cs typeface="Lato" charset="0"/>
                </a:defRPr>
              </a:lvl3pPr>
              <a:lvl4pPr marL="1600200" indent="-228600" algn="l" defTabSz="914400" rtl="0" eaLnBrk="1" latinLnBrk="0" hangingPunct="1">
                <a:lnSpc>
                  <a:spcPct val="100000"/>
                </a:lnSpc>
                <a:spcBef>
                  <a:spcPts val="500"/>
                </a:spcBef>
                <a:buFont typeface="Arial"/>
                <a:buChar char="•"/>
                <a:defRPr sz="1100" kern="1200" baseline="0">
                  <a:solidFill>
                    <a:srgbClr val="7F7F7F"/>
                  </a:solidFill>
                  <a:latin typeface="arial" charset="0"/>
                  <a:ea typeface="Lato" charset="0"/>
                  <a:cs typeface="Lato" charset="0"/>
                </a:defRPr>
              </a:lvl4pPr>
              <a:lvl5pPr marL="2057400" indent="-228600" algn="l" defTabSz="914400" rtl="0" eaLnBrk="1" latinLnBrk="0" hangingPunct="1">
                <a:lnSpc>
                  <a:spcPct val="100000"/>
                </a:lnSpc>
                <a:spcBef>
                  <a:spcPts val="500"/>
                </a:spcBef>
                <a:buFont typeface="Arial"/>
                <a:buChar char="•"/>
                <a:defRPr sz="1100" kern="1200" baseline="0">
                  <a:solidFill>
                    <a:srgbClr val="7F7F7F"/>
                  </a:solidFill>
                  <a:latin typeface="arial"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100" dirty="0">
                  <a:solidFill>
                    <a:srgbClr val="1B67B2"/>
                  </a:solidFill>
                </a:rPr>
                <a:t>Certified &amp;</a:t>
              </a:r>
              <a:br>
                <a:rPr lang="en-US" sz="1100" dirty="0">
                  <a:solidFill>
                    <a:srgbClr val="1B67B2"/>
                  </a:solidFill>
                </a:rPr>
              </a:br>
              <a:r>
                <a:rPr lang="en-US" sz="1100" dirty="0">
                  <a:solidFill>
                    <a:srgbClr val="1B67B2"/>
                  </a:solidFill>
                </a:rPr>
                <a:t> Tested</a:t>
              </a:r>
            </a:p>
          </p:txBody>
        </p:sp>
        <p:grpSp>
          <p:nvGrpSpPr>
            <p:cNvPr id="51" name="Group 50">
              <a:extLst>
                <a:ext uri="{FF2B5EF4-FFF2-40B4-BE49-F238E27FC236}">
                  <a16:creationId xmlns:a16="http://schemas.microsoft.com/office/drawing/2014/main" id="{A3BD3FDB-36B4-CB4F-96E9-FA7CEE1CAFCA}"/>
                </a:ext>
              </a:extLst>
            </p:cNvPr>
            <p:cNvGrpSpPr/>
            <p:nvPr/>
          </p:nvGrpSpPr>
          <p:grpSpPr>
            <a:xfrm>
              <a:off x="7300611" y="1385421"/>
              <a:ext cx="858112" cy="858112"/>
              <a:chOff x="7200265" y="1762792"/>
              <a:chExt cx="858112" cy="858112"/>
            </a:xfrm>
          </p:grpSpPr>
          <p:sp>
            <p:nvSpPr>
              <p:cNvPr id="52" name="Freeform 51">
                <a:extLst>
                  <a:ext uri="{FF2B5EF4-FFF2-40B4-BE49-F238E27FC236}">
                    <a16:creationId xmlns:a16="http://schemas.microsoft.com/office/drawing/2014/main" id="{59B5C193-47EA-484E-990E-DFE3A768D02C}"/>
                  </a:ext>
                </a:extLst>
              </p:cNvPr>
              <p:cNvSpPr/>
              <p:nvPr/>
            </p:nvSpPr>
            <p:spPr bwMode="auto">
              <a:xfrm>
                <a:off x="7200265" y="1762792"/>
                <a:ext cx="858112" cy="85811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5EAC"/>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algn="ctr" defTabSz="500063" fontAlgn="auto">
                  <a:lnSpc>
                    <a:spcPct val="90000"/>
                  </a:lnSpc>
                  <a:spcAft>
                    <a:spcPct val="35000"/>
                  </a:spcAft>
                  <a:defRPr/>
                </a:pPr>
                <a:endParaRPr lang="en-US" sz="1800">
                  <a:latin typeface="Arial" charset="0"/>
                  <a:ea typeface="Arial" charset="0"/>
                  <a:cs typeface="Arial" charset="0"/>
                </a:endParaRPr>
              </a:p>
            </p:txBody>
          </p:sp>
          <p:pic>
            <p:nvPicPr>
              <p:cNvPr id="53" name="Picture 52">
                <a:extLst>
                  <a:ext uri="{FF2B5EF4-FFF2-40B4-BE49-F238E27FC236}">
                    <a16:creationId xmlns:a16="http://schemas.microsoft.com/office/drawing/2014/main" id="{7DBF3A8F-4FD3-7149-BB55-13672A3EA4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3243" y="1860450"/>
                <a:ext cx="694690" cy="694690"/>
              </a:xfrm>
              <a:prstGeom prst="rect">
                <a:avLst/>
              </a:prstGeom>
            </p:spPr>
          </p:pic>
        </p:grpSp>
      </p:grpSp>
    </p:spTree>
    <p:extLst>
      <p:ext uri="{BB962C8B-B14F-4D97-AF65-F5344CB8AC3E}">
        <p14:creationId xmlns:p14="http://schemas.microsoft.com/office/powerpoint/2010/main" val="1201574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3048378"/>
            <a:ext cx="9144000" cy="2095122"/>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 name="Title 3">
            <a:extLst>
              <a:ext uri="{FF2B5EF4-FFF2-40B4-BE49-F238E27FC236}">
                <a16:creationId xmlns:a16="http://schemas.microsoft.com/office/drawing/2014/main" id="{002559A0-59EA-7C46-BEE2-0885286F235A}"/>
              </a:ext>
            </a:extLst>
          </p:cNvPr>
          <p:cNvSpPr>
            <a:spLocks noGrp="1"/>
          </p:cNvSpPr>
          <p:nvPr>
            <p:ph type="title"/>
          </p:nvPr>
        </p:nvSpPr>
        <p:spPr>
          <a:xfrm>
            <a:off x="2055459" y="1164966"/>
            <a:ext cx="6907918" cy="3034502"/>
          </a:xfrm>
        </p:spPr>
        <p:txBody>
          <a:bodyPr/>
          <a:lstStyle/>
          <a:p>
            <a:r>
              <a:rPr lang="en-US" sz="1800" b="0" dirty="0"/>
              <a:t>“As a Datacenter and Cloud solution provider, Telehouse is committed to providing strong guaranty to its customer. We chose a software-based data erasure process as irrefutable evidence that we comply with EU regulations when erasing customer data. </a:t>
            </a:r>
            <a:br>
              <a:rPr lang="en-US" sz="1800" b="0" dirty="0"/>
            </a:br>
            <a:br>
              <a:rPr lang="en-US" sz="1800" b="0" dirty="0"/>
            </a:br>
            <a:r>
              <a:rPr lang="en-US" sz="2000" dirty="0"/>
              <a:t>More than a technical solution, the software erasure process allows us to deliver TRUST to our customers. This is the most valuable asset in our business field, on top of providing strong evidence for our security certifications like ISO 27001 or PCI DSS”. </a:t>
            </a:r>
            <a:endParaRPr lang="en-US" sz="1800" dirty="0"/>
          </a:p>
        </p:txBody>
      </p:sp>
      <p:sp>
        <p:nvSpPr>
          <p:cNvPr id="17" name="Text Placeholder 4">
            <a:extLst>
              <a:ext uri="{FF2B5EF4-FFF2-40B4-BE49-F238E27FC236}">
                <a16:creationId xmlns:a16="http://schemas.microsoft.com/office/drawing/2014/main" id="{239AF5AA-C05D-8B41-AE37-1A72062069BB}"/>
              </a:ext>
            </a:extLst>
          </p:cNvPr>
          <p:cNvSpPr>
            <a:spLocks noGrp="1"/>
          </p:cNvSpPr>
          <p:nvPr>
            <p:ph type="body" sz="half" idx="2"/>
          </p:nvPr>
        </p:nvSpPr>
        <p:spPr>
          <a:xfrm>
            <a:off x="3926408" y="4267486"/>
            <a:ext cx="4815806" cy="269332"/>
          </a:xfrm>
        </p:spPr>
        <p:txBody>
          <a:bodyPr/>
          <a:lstStyle/>
          <a:p>
            <a:r>
              <a:rPr lang="en-US" dirty="0">
                <a:latin typeface="+mn-lt"/>
              </a:rPr>
              <a:t>– </a:t>
            </a:r>
            <a:r>
              <a:rPr lang="fr-FR" dirty="0">
                <a:latin typeface="+mn-lt"/>
              </a:rPr>
              <a:t>Benoît Mercier, Directeur ICT Solutions, </a:t>
            </a:r>
            <a:r>
              <a:rPr lang="fr-FR" dirty="0" err="1">
                <a:latin typeface="+mn-lt"/>
              </a:rPr>
              <a:t>Telehouse</a:t>
            </a:r>
            <a:r>
              <a:rPr lang="fr-FR" dirty="0">
                <a:latin typeface="+mn-lt"/>
              </a:rPr>
              <a:t> Europe</a:t>
            </a:r>
          </a:p>
          <a:p>
            <a:endParaRPr lang="en-US" dirty="0"/>
          </a:p>
        </p:txBody>
      </p:sp>
      <p:pic>
        <p:nvPicPr>
          <p:cNvPr id="18" name="Picture 17">
            <a:extLst>
              <a:ext uri="{FF2B5EF4-FFF2-40B4-BE49-F238E27FC236}">
                <a16:creationId xmlns:a16="http://schemas.microsoft.com/office/drawing/2014/main" id="{6F808CD3-02C9-AB45-B5C6-B4FCB5CE2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815" y="350657"/>
            <a:ext cx="2316668" cy="341379"/>
          </a:xfrm>
          <a:prstGeom prst="rect">
            <a:avLst/>
          </a:prstGeom>
        </p:spPr>
      </p:pic>
      <p:sp>
        <p:nvSpPr>
          <p:cNvPr id="19" name="Slide Number Placeholder 2">
            <a:extLst>
              <a:ext uri="{FF2B5EF4-FFF2-40B4-BE49-F238E27FC236}">
                <a16:creationId xmlns:a16="http://schemas.microsoft.com/office/drawing/2014/main" id="{51359C63-8921-1640-9FED-152ACB0A7864}"/>
              </a:ext>
            </a:extLst>
          </p:cNvPr>
          <p:cNvSpPr>
            <a:spLocks noGrp="1"/>
          </p:cNvSpPr>
          <p:nvPr>
            <p:ph type="sldNum" sz="quarter" idx="10"/>
          </p:nvPr>
        </p:nvSpPr>
        <p:spPr>
          <a:xfrm>
            <a:off x="8527725" y="4766806"/>
            <a:ext cx="381000" cy="205978"/>
          </a:xfrm>
        </p:spPr>
        <p:txBody>
          <a:bodyPr/>
          <a:lstStyle/>
          <a:p>
            <a:fld id="{7680380B-A5FF-9E42-9C1F-88CECE9156AA}"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266922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398EB88-F0D7-4C3A-B3FB-6ADAA55962D7}"/>
              </a:ext>
            </a:extLst>
          </p:cNvPr>
          <p:cNvSpPr txBox="1">
            <a:spLocks/>
          </p:cNvSpPr>
          <p:nvPr/>
        </p:nvSpPr>
        <p:spPr>
          <a:xfrm>
            <a:off x="6155323" y="1466758"/>
            <a:ext cx="2694104" cy="2677996"/>
          </a:xfrm>
          <a:prstGeom prst="rect">
            <a:avLst/>
          </a:prstGeom>
        </p:spPr>
        <p:txBody>
          <a:bodyPr/>
          <a:lstStyle>
            <a:lvl1pPr algn="l" rtl="0" fontAlgn="base">
              <a:spcBef>
                <a:spcPct val="0"/>
              </a:spcBef>
              <a:spcAft>
                <a:spcPct val="0"/>
              </a:spcAft>
              <a:defRPr sz="3200" b="1" kern="1200">
                <a:solidFill>
                  <a:schemeClr val="bg1"/>
                </a:solidFill>
                <a:latin typeface="+mn-lt"/>
                <a:ea typeface="ＭＳ Ｐゴシック" charset="0"/>
                <a:cs typeface="+mj-cs"/>
              </a:defRPr>
            </a:lvl1pPr>
            <a:lvl2pPr algn="ctr" rtl="0" fontAlgn="base">
              <a:spcBef>
                <a:spcPct val="0"/>
              </a:spcBef>
              <a:spcAft>
                <a:spcPct val="0"/>
              </a:spcAft>
              <a:defRPr sz="4400">
                <a:solidFill>
                  <a:schemeClr val="tx1"/>
                </a:solidFill>
                <a:latin typeface="Roboto Medium" charset="0"/>
                <a:ea typeface="ＭＳ Ｐゴシック" charset="0"/>
                <a:cs typeface="FontAwesome" charset="0"/>
              </a:defRPr>
            </a:lvl2pPr>
            <a:lvl3pPr algn="ctr" rtl="0" fontAlgn="base">
              <a:spcBef>
                <a:spcPct val="0"/>
              </a:spcBef>
              <a:spcAft>
                <a:spcPct val="0"/>
              </a:spcAft>
              <a:defRPr sz="4400">
                <a:solidFill>
                  <a:schemeClr val="tx1"/>
                </a:solidFill>
                <a:latin typeface="Roboto Medium" charset="0"/>
                <a:ea typeface="ＭＳ Ｐゴシック" charset="0"/>
                <a:cs typeface="FontAwesome" charset="0"/>
              </a:defRPr>
            </a:lvl3pPr>
            <a:lvl4pPr algn="ctr" rtl="0" fontAlgn="base">
              <a:spcBef>
                <a:spcPct val="0"/>
              </a:spcBef>
              <a:spcAft>
                <a:spcPct val="0"/>
              </a:spcAft>
              <a:defRPr sz="4400">
                <a:solidFill>
                  <a:schemeClr val="tx1"/>
                </a:solidFill>
                <a:latin typeface="Roboto Medium" charset="0"/>
                <a:ea typeface="ＭＳ Ｐゴシック" charset="0"/>
                <a:cs typeface="FontAwesome" charset="0"/>
              </a:defRPr>
            </a:lvl4pPr>
            <a:lvl5pPr algn="ctr" rtl="0" fontAlgn="base">
              <a:spcBef>
                <a:spcPct val="0"/>
              </a:spcBef>
              <a:spcAft>
                <a:spcPct val="0"/>
              </a:spcAft>
              <a:defRPr sz="4400">
                <a:solidFill>
                  <a:schemeClr val="tx1"/>
                </a:solidFill>
                <a:latin typeface="Roboto Medium" charset="0"/>
                <a:ea typeface="ＭＳ Ｐゴシック" charset="0"/>
                <a:cs typeface="FontAwesome" charset="0"/>
              </a:defRPr>
            </a:lvl5pPr>
            <a:lvl6pPr marL="457200" algn="ctr" rtl="0" fontAlgn="base">
              <a:spcBef>
                <a:spcPct val="0"/>
              </a:spcBef>
              <a:spcAft>
                <a:spcPct val="0"/>
              </a:spcAft>
              <a:defRPr sz="4400">
                <a:solidFill>
                  <a:schemeClr val="tx1"/>
                </a:solidFill>
                <a:latin typeface="Roboto Medium" charset="0"/>
                <a:ea typeface="ＭＳ Ｐゴシック" charset="0"/>
                <a:cs typeface="FontAwesome" charset="0"/>
              </a:defRPr>
            </a:lvl6pPr>
            <a:lvl7pPr marL="914400" algn="ctr" rtl="0" fontAlgn="base">
              <a:spcBef>
                <a:spcPct val="0"/>
              </a:spcBef>
              <a:spcAft>
                <a:spcPct val="0"/>
              </a:spcAft>
              <a:defRPr sz="4400">
                <a:solidFill>
                  <a:schemeClr val="tx1"/>
                </a:solidFill>
                <a:latin typeface="Roboto Medium" charset="0"/>
                <a:ea typeface="ＭＳ Ｐゴシック" charset="0"/>
                <a:cs typeface="FontAwesome" charset="0"/>
              </a:defRPr>
            </a:lvl7pPr>
            <a:lvl8pPr marL="1371600" algn="ctr" rtl="0" fontAlgn="base">
              <a:spcBef>
                <a:spcPct val="0"/>
              </a:spcBef>
              <a:spcAft>
                <a:spcPct val="0"/>
              </a:spcAft>
              <a:defRPr sz="4400">
                <a:solidFill>
                  <a:schemeClr val="tx1"/>
                </a:solidFill>
                <a:latin typeface="Roboto Medium" charset="0"/>
                <a:ea typeface="ＭＳ Ｐゴシック" charset="0"/>
                <a:cs typeface="FontAwesome" charset="0"/>
              </a:defRPr>
            </a:lvl8pPr>
            <a:lvl9pPr marL="1828800" algn="ctr" rtl="0" fontAlgn="base">
              <a:spcBef>
                <a:spcPct val="0"/>
              </a:spcBef>
              <a:spcAft>
                <a:spcPct val="0"/>
              </a:spcAft>
              <a:defRPr sz="4400">
                <a:solidFill>
                  <a:schemeClr val="tx1"/>
                </a:solidFill>
                <a:latin typeface="Roboto Medium" charset="0"/>
                <a:ea typeface="ＭＳ Ｐゴシック" charset="0"/>
                <a:cs typeface="FontAwesome" charset="0"/>
              </a:defRPr>
            </a:lvl9pPr>
          </a:lstStyle>
          <a:p>
            <a:pPr>
              <a:spcAft>
                <a:spcPts val="1500"/>
              </a:spcAft>
            </a:pPr>
            <a:r>
              <a:rPr lang="en-US" sz="1800" b="0" dirty="0"/>
              <a:t>Includes verification &amp; certification with every erasure</a:t>
            </a:r>
          </a:p>
          <a:p>
            <a:pPr>
              <a:spcAft>
                <a:spcPts val="1500"/>
              </a:spcAft>
            </a:pPr>
            <a:r>
              <a:rPr lang="en-US" sz="1800" b="0" dirty="0"/>
              <a:t>Supports environmental initiatives</a:t>
            </a:r>
          </a:p>
          <a:p>
            <a:pPr>
              <a:spcAft>
                <a:spcPts val="1500"/>
              </a:spcAft>
            </a:pPr>
            <a:r>
              <a:rPr lang="en-US" sz="1800" b="0" dirty="0"/>
              <a:t>Allows organizations </a:t>
            </a:r>
            <a:br>
              <a:rPr lang="en-US" sz="1800" b="0" dirty="0"/>
            </a:br>
            <a:r>
              <a:rPr lang="en-US" sz="1800" b="0" dirty="0"/>
              <a:t>to retain the resale value </a:t>
            </a:r>
            <a:br>
              <a:rPr lang="en-US" sz="1800" b="0" dirty="0"/>
            </a:br>
            <a:r>
              <a:rPr lang="en-US" sz="1800" b="0" dirty="0"/>
              <a:t>of the storage devices</a:t>
            </a:r>
          </a:p>
        </p:txBody>
      </p:sp>
      <p:sp>
        <p:nvSpPr>
          <p:cNvPr id="15" name="Text Placeholder 3">
            <a:extLst>
              <a:ext uri="{FF2B5EF4-FFF2-40B4-BE49-F238E27FC236}">
                <a16:creationId xmlns:a16="http://schemas.microsoft.com/office/drawing/2014/main" id="{BCAEFBF9-47EB-4DDF-9DE3-66C18ECA9187}"/>
              </a:ext>
            </a:extLst>
          </p:cNvPr>
          <p:cNvSpPr txBox="1">
            <a:spLocks/>
          </p:cNvSpPr>
          <p:nvPr/>
        </p:nvSpPr>
        <p:spPr>
          <a:xfrm>
            <a:off x="426047" y="998746"/>
            <a:ext cx="4490604" cy="3146008"/>
          </a:xfrm>
          <a:prstGeom prst="rect">
            <a:avLst/>
          </a:prstGeom>
        </p:spPr>
        <p:txBody>
          <a:bodyPr/>
          <a:lstStyle>
            <a:lvl1pPr marL="0" indent="0" algn="l" rtl="0" fontAlgn="base">
              <a:spcBef>
                <a:spcPct val="20000"/>
              </a:spcBef>
              <a:spcAft>
                <a:spcPct val="0"/>
              </a:spcAft>
              <a:buFont typeface="Arial" charset="0"/>
              <a:buNone/>
              <a:defRPr sz="1200" kern="1200">
                <a:solidFill>
                  <a:schemeClr val="bg1"/>
                </a:solidFill>
                <a:latin typeface="+mn-lt"/>
                <a:ea typeface="ＭＳ Ｐゴシック" charset="0"/>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FontAwesome"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FontAwesome"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FontAwesome"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FontAwesome"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100" dirty="0">
                <a:solidFill>
                  <a:schemeClr val="accent1"/>
                </a:solidFill>
              </a:rPr>
              <a:t>Data Erasure</a:t>
            </a:r>
          </a:p>
          <a:p>
            <a:pPr marL="0" lvl="1" indent="0">
              <a:buNone/>
            </a:pPr>
            <a:endParaRPr lang="en-US" sz="2100" b="1" dirty="0">
              <a:solidFill>
                <a:schemeClr val="accent1"/>
              </a:solidFill>
            </a:endParaRPr>
          </a:p>
          <a:p>
            <a:pPr marL="0" lvl="1" indent="0">
              <a:buNone/>
            </a:pPr>
            <a:r>
              <a:rPr lang="en-US" sz="1875" dirty="0">
                <a:solidFill>
                  <a:srgbClr val="767E87"/>
                </a:solidFill>
              </a:rPr>
              <a:t>Data erasure is the software-based method of securely overwriting data from any data storage device using zeros and ones onto all sectors of the device. By overwriting the data on the storage device, the data is rendered unrecoverable and achieves data sanitization.</a:t>
            </a:r>
          </a:p>
        </p:txBody>
      </p:sp>
      <p:sp>
        <p:nvSpPr>
          <p:cNvPr id="11" name="Slide Number Placeholder 5">
            <a:extLst>
              <a:ext uri="{FF2B5EF4-FFF2-40B4-BE49-F238E27FC236}">
                <a16:creationId xmlns:a16="http://schemas.microsoft.com/office/drawing/2014/main" id="{BBFDF0B4-DCA7-7C42-8D04-E6DBEDB6AEA3}"/>
              </a:ext>
            </a:extLst>
          </p:cNvPr>
          <p:cNvSpPr txBox="1">
            <a:spLocks/>
          </p:cNvSpPr>
          <p:nvPr/>
        </p:nvSpPr>
        <p:spPr>
          <a:xfrm>
            <a:off x="7538794" y="4785094"/>
            <a:ext cx="285750" cy="205978"/>
          </a:xfrm>
          <a:prstGeom prst="rect">
            <a:avLst/>
          </a:prstGeom>
        </p:spPr>
        <p:txBody>
          <a:bodyPr/>
          <a:lstStyle>
            <a:defPPr>
              <a:defRPr lang="en-US"/>
            </a:defPPr>
            <a:lvl1pPr algn="l" defTabSz="1030288" rtl="0" fontAlgn="base">
              <a:spcBef>
                <a:spcPct val="0"/>
              </a:spcBef>
              <a:spcAft>
                <a:spcPct val="0"/>
              </a:spcAft>
              <a:defRPr sz="2000" kern="1200">
                <a:solidFill>
                  <a:schemeClr val="tx1"/>
                </a:solidFill>
                <a:latin typeface="Arial" charset="0"/>
                <a:ea typeface="ＭＳ Ｐゴシック" charset="0"/>
                <a:cs typeface="Arial" charset="0"/>
              </a:defRPr>
            </a:lvl1pPr>
            <a:lvl2pPr marL="514350" indent="-57150" algn="l" defTabSz="1030288" rtl="0" fontAlgn="base">
              <a:spcBef>
                <a:spcPct val="0"/>
              </a:spcBef>
              <a:spcAft>
                <a:spcPct val="0"/>
              </a:spcAft>
              <a:defRPr sz="2000" kern="1200">
                <a:solidFill>
                  <a:schemeClr val="tx1"/>
                </a:solidFill>
                <a:latin typeface="Arial" charset="0"/>
                <a:ea typeface="ＭＳ Ｐゴシック" charset="0"/>
                <a:cs typeface="Arial" charset="0"/>
              </a:defRPr>
            </a:lvl2pPr>
            <a:lvl3pPr marL="1030288" indent="-115888" algn="l" defTabSz="1030288" rtl="0" fontAlgn="base">
              <a:spcBef>
                <a:spcPct val="0"/>
              </a:spcBef>
              <a:spcAft>
                <a:spcPct val="0"/>
              </a:spcAft>
              <a:defRPr sz="2000" kern="1200">
                <a:solidFill>
                  <a:schemeClr val="tx1"/>
                </a:solidFill>
                <a:latin typeface="Arial" charset="0"/>
                <a:ea typeface="ＭＳ Ｐゴシック" charset="0"/>
                <a:cs typeface="Arial" charset="0"/>
              </a:defRPr>
            </a:lvl3pPr>
            <a:lvl4pPr marL="1546225" indent="-174625" algn="l" defTabSz="1030288" rtl="0" fontAlgn="base">
              <a:spcBef>
                <a:spcPct val="0"/>
              </a:spcBef>
              <a:spcAft>
                <a:spcPct val="0"/>
              </a:spcAft>
              <a:defRPr sz="2000" kern="1200">
                <a:solidFill>
                  <a:schemeClr val="tx1"/>
                </a:solidFill>
                <a:latin typeface="Arial" charset="0"/>
                <a:ea typeface="ＭＳ Ｐゴシック" charset="0"/>
                <a:cs typeface="Arial" charset="0"/>
              </a:defRPr>
            </a:lvl4pPr>
            <a:lvl5pPr marL="2062163" indent="-233363" algn="l" defTabSz="1030288" rtl="0" fontAlgn="base">
              <a:spcBef>
                <a:spcPct val="0"/>
              </a:spcBef>
              <a:spcAft>
                <a:spcPct val="0"/>
              </a:spcAft>
              <a:defRPr sz="2000" kern="1200">
                <a:solidFill>
                  <a:schemeClr val="tx1"/>
                </a:solidFill>
                <a:latin typeface="Arial" charset="0"/>
                <a:ea typeface="ＭＳ Ｐゴシック" charset="0"/>
                <a:cs typeface="Arial" charset="0"/>
              </a:defRPr>
            </a:lvl5pPr>
            <a:lvl6pPr marL="2286000" algn="l" defTabSz="457200" rtl="0" eaLnBrk="1" latinLnBrk="0" hangingPunct="1">
              <a:defRPr sz="2000" kern="1200">
                <a:solidFill>
                  <a:schemeClr val="tx1"/>
                </a:solidFill>
                <a:latin typeface="Arial" charset="0"/>
                <a:ea typeface="ＭＳ Ｐゴシック" charset="0"/>
                <a:cs typeface="Arial" charset="0"/>
              </a:defRPr>
            </a:lvl6pPr>
            <a:lvl7pPr marL="2743200" algn="l" defTabSz="457200" rtl="0" eaLnBrk="1" latinLnBrk="0" hangingPunct="1">
              <a:defRPr sz="2000" kern="1200">
                <a:solidFill>
                  <a:schemeClr val="tx1"/>
                </a:solidFill>
                <a:latin typeface="Arial" charset="0"/>
                <a:ea typeface="ＭＳ Ｐゴシック" charset="0"/>
                <a:cs typeface="Arial" charset="0"/>
              </a:defRPr>
            </a:lvl7pPr>
            <a:lvl8pPr marL="3200400" algn="l" defTabSz="457200" rtl="0" eaLnBrk="1" latinLnBrk="0" hangingPunct="1">
              <a:defRPr sz="2000" kern="1200">
                <a:solidFill>
                  <a:schemeClr val="tx1"/>
                </a:solidFill>
                <a:latin typeface="Arial" charset="0"/>
                <a:ea typeface="ＭＳ Ｐゴシック" charset="0"/>
                <a:cs typeface="Arial" charset="0"/>
              </a:defRPr>
            </a:lvl8pPr>
            <a:lvl9pPr marL="3657600" algn="l" defTabSz="457200" rtl="0" eaLnBrk="1" latinLnBrk="0" hangingPunct="1">
              <a:defRPr sz="2000" kern="1200">
                <a:solidFill>
                  <a:schemeClr val="tx1"/>
                </a:solidFill>
                <a:latin typeface="Arial" charset="0"/>
                <a:ea typeface="ＭＳ Ｐゴシック" charset="0"/>
                <a:cs typeface="Arial" charset="0"/>
              </a:defRPr>
            </a:lvl9pPr>
          </a:lstStyle>
          <a:p>
            <a:pPr algn="r"/>
            <a:fld id="{7680380B-A5FF-9E42-9C1F-88CECE9156AA}" type="slidenum">
              <a:rPr lang="en-US" sz="675" b="1">
                <a:solidFill>
                  <a:srgbClr val="7F7F7F"/>
                </a:solidFill>
              </a:rPr>
              <a:pPr algn="r"/>
              <a:t>2</a:t>
            </a:fld>
            <a:endParaRPr lang="en-US" sz="675" b="1" dirty="0">
              <a:solidFill>
                <a:srgbClr val="7F7F7F"/>
              </a:solidFill>
            </a:endParaRPr>
          </a:p>
        </p:txBody>
      </p:sp>
      <p:sp>
        <p:nvSpPr>
          <p:cNvPr id="16" name="Rectangle 15">
            <a:extLst>
              <a:ext uri="{FF2B5EF4-FFF2-40B4-BE49-F238E27FC236}">
                <a16:creationId xmlns:a16="http://schemas.microsoft.com/office/drawing/2014/main" id="{6146F343-CD41-4B4F-8E3E-6A12E1BAD613}"/>
              </a:ext>
            </a:extLst>
          </p:cNvPr>
          <p:cNvSpPr/>
          <p:nvPr/>
        </p:nvSpPr>
        <p:spPr>
          <a:xfrm>
            <a:off x="1368941" y="4834285"/>
            <a:ext cx="3429000" cy="161583"/>
          </a:xfrm>
          <a:prstGeom prst="rect">
            <a:avLst/>
          </a:prstGeom>
        </p:spPr>
        <p:txBody>
          <a:bodyPr>
            <a:spAutoFit/>
          </a:bodyPr>
          <a:lstStyle/>
          <a:p>
            <a:r>
              <a:rPr lang="en-US" sz="450" i="1" dirty="0">
                <a:solidFill>
                  <a:schemeClr val="bg1"/>
                </a:solidFill>
              </a:rPr>
              <a:t>Blancco Proprietary &amp; Confidential. Do Not Copy or Distribute. Copyright © 2018 Blancco Oy Ltd. All rights reserved.</a:t>
            </a:r>
            <a:endParaRPr lang="en-US" sz="450" dirty="0">
              <a:solidFill>
                <a:schemeClr val="bg1"/>
              </a:solidFill>
            </a:endParaRPr>
          </a:p>
        </p:txBody>
      </p:sp>
      <p:pic>
        <p:nvPicPr>
          <p:cNvPr id="8" name="Picture 7">
            <a:extLst>
              <a:ext uri="{FF2B5EF4-FFF2-40B4-BE49-F238E27FC236}">
                <a16:creationId xmlns:a16="http://schemas.microsoft.com/office/drawing/2014/main" id="{7C1E7E9B-871B-1D4E-8AB8-309662C0F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145" y="2558598"/>
            <a:ext cx="253144" cy="193897"/>
          </a:xfrm>
          <a:prstGeom prst="rect">
            <a:avLst/>
          </a:prstGeom>
        </p:spPr>
      </p:pic>
      <p:pic>
        <p:nvPicPr>
          <p:cNvPr id="10" name="Picture 9">
            <a:extLst>
              <a:ext uri="{FF2B5EF4-FFF2-40B4-BE49-F238E27FC236}">
                <a16:creationId xmlns:a16="http://schemas.microsoft.com/office/drawing/2014/main" id="{E4FEB81F-1CA6-424B-A0A5-732990501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145" y="1552145"/>
            <a:ext cx="253144" cy="193897"/>
          </a:xfrm>
          <a:prstGeom prst="rect">
            <a:avLst/>
          </a:prstGeom>
        </p:spPr>
      </p:pic>
      <p:pic>
        <p:nvPicPr>
          <p:cNvPr id="12" name="Picture 11">
            <a:extLst>
              <a:ext uri="{FF2B5EF4-FFF2-40B4-BE49-F238E27FC236}">
                <a16:creationId xmlns:a16="http://schemas.microsoft.com/office/drawing/2014/main" id="{037D4483-AD24-1841-83AD-659817961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145" y="3307302"/>
            <a:ext cx="253144" cy="193897"/>
          </a:xfrm>
          <a:prstGeom prst="rect">
            <a:avLst/>
          </a:prstGeom>
        </p:spPr>
      </p:pic>
      <p:sp>
        <p:nvSpPr>
          <p:cNvPr id="13" name="Slide Number Placeholder 1">
            <a:extLst>
              <a:ext uri="{FF2B5EF4-FFF2-40B4-BE49-F238E27FC236}">
                <a16:creationId xmlns:a16="http://schemas.microsoft.com/office/drawing/2014/main" id="{2CA3802A-652C-3D4B-B34F-70CFFECB3892}"/>
              </a:ext>
            </a:extLst>
          </p:cNvPr>
          <p:cNvSpPr txBox="1">
            <a:spLocks/>
          </p:cNvSpPr>
          <p:nvPr/>
        </p:nvSpPr>
        <p:spPr>
          <a:xfrm>
            <a:off x="8527725" y="4766806"/>
            <a:ext cx="381000" cy="205978"/>
          </a:xfrm>
          <a:prstGeom prst="rect">
            <a:avLst/>
          </a:prstGeom>
        </p:spPr>
        <p:txBody>
          <a:bodyPr/>
          <a:lstStyle>
            <a:defPPr>
              <a:defRPr lang="en-US"/>
            </a:defPPr>
            <a:lvl1pPr algn="l" defTabSz="1030288" rtl="0" fontAlgn="base">
              <a:spcBef>
                <a:spcPct val="0"/>
              </a:spcBef>
              <a:spcAft>
                <a:spcPct val="0"/>
              </a:spcAft>
              <a:defRPr sz="2000" kern="1200">
                <a:solidFill>
                  <a:schemeClr val="tx1"/>
                </a:solidFill>
                <a:latin typeface="Arial" charset="0"/>
                <a:ea typeface="ＭＳ Ｐゴシック" charset="0"/>
                <a:cs typeface="Arial" charset="0"/>
              </a:defRPr>
            </a:lvl1pPr>
            <a:lvl2pPr marL="514350" indent="-57150" algn="l" defTabSz="1030288" rtl="0" fontAlgn="base">
              <a:spcBef>
                <a:spcPct val="0"/>
              </a:spcBef>
              <a:spcAft>
                <a:spcPct val="0"/>
              </a:spcAft>
              <a:defRPr sz="2000" kern="1200">
                <a:solidFill>
                  <a:schemeClr val="tx1"/>
                </a:solidFill>
                <a:latin typeface="Arial" charset="0"/>
                <a:ea typeface="ＭＳ Ｐゴシック" charset="0"/>
                <a:cs typeface="Arial" charset="0"/>
              </a:defRPr>
            </a:lvl2pPr>
            <a:lvl3pPr marL="1030288" indent="-115888" algn="l" defTabSz="1030288" rtl="0" fontAlgn="base">
              <a:spcBef>
                <a:spcPct val="0"/>
              </a:spcBef>
              <a:spcAft>
                <a:spcPct val="0"/>
              </a:spcAft>
              <a:defRPr sz="2000" kern="1200">
                <a:solidFill>
                  <a:schemeClr val="tx1"/>
                </a:solidFill>
                <a:latin typeface="Arial" charset="0"/>
                <a:ea typeface="ＭＳ Ｐゴシック" charset="0"/>
                <a:cs typeface="Arial" charset="0"/>
              </a:defRPr>
            </a:lvl3pPr>
            <a:lvl4pPr marL="1546225" indent="-174625" algn="l" defTabSz="1030288" rtl="0" fontAlgn="base">
              <a:spcBef>
                <a:spcPct val="0"/>
              </a:spcBef>
              <a:spcAft>
                <a:spcPct val="0"/>
              </a:spcAft>
              <a:defRPr sz="2000" kern="1200">
                <a:solidFill>
                  <a:schemeClr val="tx1"/>
                </a:solidFill>
                <a:latin typeface="Arial" charset="0"/>
                <a:ea typeface="ＭＳ Ｐゴシック" charset="0"/>
                <a:cs typeface="Arial" charset="0"/>
              </a:defRPr>
            </a:lvl4pPr>
            <a:lvl5pPr marL="2062163" indent="-233363" algn="l" defTabSz="1030288" rtl="0" fontAlgn="base">
              <a:spcBef>
                <a:spcPct val="0"/>
              </a:spcBef>
              <a:spcAft>
                <a:spcPct val="0"/>
              </a:spcAft>
              <a:defRPr sz="2000" kern="1200">
                <a:solidFill>
                  <a:schemeClr val="tx1"/>
                </a:solidFill>
                <a:latin typeface="Arial" charset="0"/>
                <a:ea typeface="ＭＳ Ｐゴシック" charset="0"/>
                <a:cs typeface="Arial" charset="0"/>
              </a:defRPr>
            </a:lvl5pPr>
            <a:lvl6pPr marL="2286000" algn="l" defTabSz="457200" rtl="0" eaLnBrk="1" latinLnBrk="0" hangingPunct="1">
              <a:defRPr sz="2000" kern="1200">
                <a:solidFill>
                  <a:schemeClr val="tx1"/>
                </a:solidFill>
                <a:latin typeface="Arial" charset="0"/>
                <a:ea typeface="ＭＳ Ｐゴシック" charset="0"/>
                <a:cs typeface="Arial" charset="0"/>
              </a:defRPr>
            </a:lvl6pPr>
            <a:lvl7pPr marL="2743200" algn="l" defTabSz="457200" rtl="0" eaLnBrk="1" latinLnBrk="0" hangingPunct="1">
              <a:defRPr sz="2000" kern="1200">
                <a:solidFill>
                  <a:schemeClr val="tx1"/>
                </a:solidFill>
                <a:latin typeface="Arial" charset="0"/>
                <a:ea typeface="ＭＳ Ｐゴシック" charset="0"/>
                <a:cs typeface="Arial" charset="0"/>
              </a:defRPr>
            </a:lvl7pPr>
            <a:lvl8pPr marL="3200400" algn="l" defTabSz="457200" rtl="0" eaLnBrk="1" latinLnBrk="0" hangingPunct="1">
              <a:defRPr sz="2000" kern="1200">
                <a:solidFill>
                  <a:schemeClr val="tx1"/>
                </a:solidFill>
                <a:latin typeface="Arial" charset="0"/>
                <a:ea typeface="ＭＳ Ｐゴシック" charset="0"/>
                <a:cs typeface="Arial" charset="0"/>
              </a:defRPr>
            </a:lvl8pPr>
            <a:lvl9pPr marL="3657600" algn="l" defTabSz="457200" rtl="0" eaLnBrk="1" latinLnBrk="0" hangingPunct="1">
              <a:defRPr sz="2000" kern="1200">
                <a:solidFill>
                  <a:schemeClr val="tx1"/>
                </a:solidFill>
                <a:latin typeface="Arial" charset="0"/>
                <a:ea typeface="ＭＳ Ｐゴシック" charset="0"/>
                <a:cs typeface="Arial" charset="0"/>
              </a:defRPr>
            </a:lvl9pPr>
          </a:lstStyle>
          <a:p>
            <a:pPr algn="r"/>
            <a:fld id="{7680380B-A5FF-9E42-9C1F-88CECE9156AA}" type="slidenum">
              <a:rPr lang="en-US" sz="680" b="1" smtClean="0">
                <a:solidFill>
                  <a:schemeClr val="bg1"/>
                </a:solidFill>
              </a:rPr>
              <a:pPr algn="r"/>
              <a:t>2</a:t>
            </a:fld>
            <a:endParaRPr lang="en-US" sz="680" b="1" dirty="0">
              <a:solidFill>
                <a:schemeClr val="bg1"/>
              </a:solidFill>
            </a:endParaRPr>
          </a:p>
        </p:txBody>
      </p:sp>
    </p:spTree>
    <p:extLst>
      <p:ext uri="{BB962C8B-B14F-4D97-AF65-F5344CB8AC3E}">
        <p14:creationId xmlns:p14="http://schemas.microsoft.com/office/powerpoint/2010/main" val="406134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4609578"/>
            <a:ext cx="3818392" cy="533922"/>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17" name="Picture 16">
            <a:extLst>
              <a:ext uri="{FF2B5EF4-FFF2-40B4-BE49-F238E27FC236}">
                <a16:creationId xmlns:a16="http://schemas.microsoft.com/office/drawing/2014/main" id="{AB935DD0-2D56-2F4C-828A-7AA8CF0CB8CD}"/>
              </a:ext>
            </a:extLst>
          </p:cNvPr>
          <p:cNvPicPr>
            <a:picLocks noChangeAspect="1"/>
          </p:cNvPicPr>
          <p:nvPr/>
        </p:nvPicPr>
        <p:blipFill rotWithShape="1">
          <a:blip r:embed="rId3">
            <a:alphaModFix amt="50000"/>
          </a:blip>
          <a:srcRect l="8677" r="8677" b="8909"/>
          <a:stretch/>
        </p:blipFill>
        <p:spPr>
          <a:xfrm>
            <a:off x="0" y="1153394"/>
            <a:ext cx="9144000" cy="3990106"/>
          </a:xfrm>
          <a:prstGeom prst="rect">
            <a:avLst/>
          </a:prstGeom>
          <a:effectLst/>
        </p:spPr>
      </p:pic>
      <p:sp>
        <p:nvSpPr>
          <p:cNvPr id="2" name="Title 1"/>
          <p:cNvSpPr>
            <a:spLocks noGrp="1"/>
          </p:cNvSpPr>
          <p:nvPr>
            <p:ph type="title"/>
          </p:nvPr>
        </p:nvSpPr>
        <p:spPr/>
        <p:txBody>
          <a:bodyPr/>
          <a:lstStyle/>
          <a:p>
            <a:r>
              <a:rPr lang="en-US" dirty="0"/>
              <a:t>Enterprise Data </a:t>
            </a:r>
            <a:r>
              <a:rPr lang="en-US"/>
              <a:t>Centers Must Document and Enforce Compliant Operations</a:t>
            </a:r>
            <a:endParaRPr lang="en-US" dirty="0"/>
          </a:p>
        </p:txBody>
      </p:sp>
      <p:grpSp>
        <p:nvGrpSpPr>
          <p:cNvPr id="14" name="Group 13"/>
          <p:cNvGrpSpPr/>
          <p:nvPr/>
        </p:nvGrpSpPr>
        <p:grpSpPr>
          <a:xfrm>
            <a:off x="859912" y="1355669"/>
            <a:ext cx="7342507" cy="3571479"/>
            <a:chOff x="859912" y="1355669"/>
            <a:chExt cx="7342507" cy="3571479"/>
          </a:xfrm>
        </p:grpSpPr>
        <p:sp>
          <p:nvSpPr>
            <p:cNvPr id="6" name="Freeform 5"/>
            <p:cNvSpPr/>
            <p:nvPr/>
          </p:nvSpPr>
          <p:spPr>
            <a:xfrm>
              <a:off x="859912" y="1355669"/>
              <a:ext cx="3571478" cy="3571479"/>
            </a:xfrm>
            <a:custGeom>
              <a:avLst/>
              <a:gdLst>
                <a:gd name="connsiteX0" fmla="*/ 0 w 3571478"/>
                <a:gd name="connsiteY0" fmla="*/ 2321461 h 3571478"/>
                <a:gd name="connsiteX1" fmla="*/ 892870 w 3571478"/>
                <a:gd name="connsiteY1" fmla="*/ 2321461 h 3571478"/>
                <a:gd name="connsiteX2" fmla="*/ 892870 w 3571478"/>
                <a:gd name="connsiteY2" fmla="*/ 0 h 3571478"/>
                <a:gd name="connsiteX3" fmla="*/ 2678609 w 3571478"/>
                <a:gd name="connsiteY3" fmla="*/ 0 h 3571478"/>
                <a:gd name="connsiteX4" fmla="*/ 2678609 w 3571478"/>
                <a:gd name="connsiteY4" fmla="*/ 2321461 h 3571478"/>
                <a:gd name="connsiteX5" fmla="*/ 3571478 w 3571478"/>
                <a:gd name="connsiteY5" fmla="*/ 2321461 h 3571478"/>
                <a:gd name="connsiteX6" fmla="*/ 1785739 w 3571478"/>
                <a:gd name="connsiteY6" fmla="*/ 3571478 h 3571478"/>
                <a:gd name="connsiteX7" fmla="*/ 0 w 3571478"/>
                <a:gd name="connsiteY7" fmla="*/ 2321461 h 357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1478" h="3571478">
                  <a:moveTo>
                    <a:pt x="2321461" y="3571478"/>
                  </a:moveTo>
                  <a:lnTo>
                    <a:pt x="2321461" y="2678608"/>
                  </a:lnTo>
                  <a:lnTo>
                    <a:pt x="0" y="2678608"/>
                  </a:lnTo>
                  <a:lnTo>
                    <a:pt x="0" y="892869"/>
                  </a:lnTo>
                  <a:lnTo>
                    <a:pt x="2321461" y="892869"/>
                  </a:lnTo>
                  <a:lnTo>
                    <a:pt x="2321461" y="0"/>
                  </a:lnTo>
                  <a:lnTo>
                    <a:pt x="3571478" y="1785739"/>
                  </a:lnTo>
                  <a:lnTo>
                    <a:pt x="2321461" y="3571478"/>
                  </a:lnTo>
                  <a:close/>
                </a:path>
              </a:pathLst>
            </a:custGeom>
            <a:solidFill>
              <a:srgbClr val="1B67B2"/>
            </a:solidFill>
            <a:effectLst>
              <a:outerShdw blurRad="139700" dist="23000" dir="5400000" rotWithShape="0">
                <a:srgbClr val="000000">
                  <a:alpha val="35000"/>
                </a:srgb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2240" tIns="1035109" rIns="767249" bIns="1035111"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7" name="Freeform 6"/>
            <p:cNvSpPr/>
            <p:nvPr/>
          </p:nvSpPr>
          <p:spPr>
            <a:xfrm>
              <a:off x="4630941" y="1355669"/>
              <a:ext cx="3571478" cy="3571478"/>
            </a:xfrm>
            <a:custGeom>
              <a:avLst/>
              <a:gdLst>
                <a:gd name="connsiteX0" fmla="*/ 0 w 3571478"/>
                <a:gd name="connsiteY0" fmla="*/ 2321461 h 3571478"/>
                <a:gd name="connsiteX1" fmla="*/ 892870 w 3571478"/>
                <a:gd name="connsiteY1" fmla="*/ 2321461 h 3571478"/>
                <a:gd name="connsiteX2" fmla="*/ 892870 w 3571478"/>
                <a:gd name="connsiteY2" fmla="*/ 0 h 3571478"/>
                <a:gd name="connsiteX3" fmla="*/ 2678609 w 3571478"/>
                <a:gd name="connsiteY3" fmla="*/ 0 h 3571478"/>
                <a:gd name="connsiteX4" fmla="*/ 2678609 w 3571478"/>
                <a:gd name="connsiteY4" fmla="*/ 2321461 h 3571478"/>
                <a:gd name="connsiteX5" fmla="*/ 3571478 w 3571478"/>
                <a:gd name="connsiteY5" fmla="*/ 2321461 h 3571478"/>
                <a:gd name="connsiteX6" fmla="*/ 1785739 w 3571478"/>
                <a:gd name="connsiteY6" fmla="*/ 3571478 h 3571478"/>
                <a:gd name="connsiteX7" fmla="*/ 0 w 3571478"/>
                <a:gd name="connsiteY7" fmla="*/ 2321461 h 357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1478" h="3571478">
                  <a:moveTo>
                    <a:pt x="1250017" y="0"/>
                  </a:moveTo>
                  <a:lnTo>
                    <a:pt x="1250017" y="892870"/>
                  </a:lnTo>
                  <a:lnTo>
                    <a:pt x="3571478" y="892870"/>
                  </a:lnTo>
                  <a:lnTo>
                    <a:pt x="3571478" y="2678609"/>
                  </a:lnTo>
                  <a:lnTo>
                    <a:pt x="1250017" y="2678609"/>
                  </a:lnTo>
                  <a:lnTo>
                    <a:pt x="1250017" y="3571478"/>
                  </a:lnTo>
                  <a:lnTo>
                    <a:pt x="0" y="1785739"/>
                  </a:lnTo>
                  <a:lnTo>
                    <a:pt x="1250017" y="0"/>
                  </a:lnTo>
                  <a:close/>
                </a:path>
              </a:pathLst>
            </a:custGeom>
            <a:solidFill>
              <a:srgbClr val="1B67B2"/>
            </a:solidFill>
            <a:effectLst>
              <a:outerShdw blurRad="139700" dist="23000" dir="5400000" rotWithShape="0">
                <a:srgbClr val="000000">
                  <a:alpha val="35000"/>
                </a:srgb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67249" tIns="1035110" rIns="142240" bIns="1035109" numCol="1" spcCol="1270" anchor="ctr" anchorCtr="0">
              <a:noAutofit/>
            </a:bodyPr>
            <a:lstStyle/>
            <a:p>
              <a:pPr lvl="0" algn="ctr" defTabSz="889000">
                <a:lnSpc>
                  <a:spcPct val="90000"/>
                </a:lnSpc>
                <a:spcBef>
                  <a:spcPct val="0"/>
                </a:spcBef>
                <a:spcAft>
                  <a:spcPct val="35000"/>
                </a:spcAft>
              </a:pPr>
              <a:endParaRPr lang="en-US" sz="2000" kern="1200" dirty="0"/>
            </a:p>
          </p:txBody>
        </p:sp>
        <p:grpSp>
          <p:nvGrpSpPr>
            <p:cNvPr id="9" name="Group 8"/>
            <p:cNvGrpSpPr/>
            <p:nvPr/>
          </p:nvGrpSpPr>
          <p:grpSpPr>
            <a:xfrm>
              <a:off x="5240023" y="2524226"/>
              <a:ext cx="2852821" cy="1234777"/>
              <a:chOff x="5332799" y="2745636"/>
              <a:chExt cx="2852821" cy="1234777"/>
            </a:xfrm>
          </p:grpSpPr>
          <p:sp>
            <p:nvSpPr>
              <p:cNvPr id="18" name="TextBox 17"/>
              <p:cNvSpPr txBox="1"/>
              <p:nvPr/>
            </p:nvSpPr>
            <p:spPr>
              <a:xfrm>
                <a:off x="5332799" y="3098120"/>
                <a:ext cx="2852821" cy="882293"/>
              </a:xfrm>
              <a:prstGeom prst="rect">
                <a:avLst/>
              </a:prstGeom>
              <a:noFill/>
            </p:spPr>
            <p:txBody>
              <a:bodyPr wrap="square" rtlCol="0">
                <a:spAutoFit/>
              </a:bodyPr>
              <a:lstStyle/>
              <a:p>
                <a:pPr marL="171450" indent="-171450">
                  <a:spcAft>
                    <a:spcPts val="200"/>
                  </a:spcAft>
                  <a:buFont typeface="Arial" charset="0"/>
                  <a:buChar char="•"/>
                </a:pPr>
                <a:r>
                  <a:rPr lang="en-US" sz="1200" dirty="0">
                    <a:solidFill>
                      <a:schemeClr val="bg1"/>
                    </a:solidFill>
                  </a:rPr>
                  <a:t>Corporate security policies </a:t>
                </a:r>
              </a:p>
              <a:p>
                <a:pPr marL="171450" indent="-171450">
                  <a:spcAft>
                    <a:spcPts val="200"/>
                  </a:spcAft>
                  <a:buFont typeface="Arial" charset="0"/>
                  <a:buChar char="•"/>
                </a:pPr>
                <a:r>
                  <a:rPr lang="en-US" sz="1200" dirty="0">
                    <a:solidFill>
                      <a:schemeClr val="bg1"/>
                    </a:solidFill>
                  </a:rPr>
                  <a:t>Environmental responsibilities</a:t>
                </a:r>
              </a:p>
              <a:p>
                <a:pPr marL="171450" indent="-171450">
                  <a:spcAft>
                    <a:spcPts val="200"/>
                  </a:spcAft>
                  <a:buFont typeface="Arial" charset="0"/>
                  <a:buChar char="•"/>
                </a:pPr>
                <a:r>
                  <a:rPr lang="en-US" sz="1200" dirty="0">
                    <a:solidFill>
                      <a:schemeClr val="bg1"/>
                    </a:solidFill>
                  </a:rPr>
                  <a:t>Requirement for new customer acquisition </a:t>
                </a:r>
              </a:p>
            </p:txBody>
          </p:sp>
          <p:sp>
            <p:nvSpPr>
              <p:cNvPr id="8" name="TextBox 7"/>
              <p:cNvSpPr txBox="1"/>
              <p:nvPr/>
            </p:nvSpPr>
            <p:spPr>
              <a:xfrm>
                <a:off x="5332799" y="2745636"/>
                <a:ext cx="2465740" cy="400110"/>
              </a:xfrm>
              <a:prstGeom prst="rect">
                <a:avLst/>
              </a:prstGeom>
              <a:noFill/>
            </p:spPr>
            <p:txBody>
              <a:bodyPr wrap="none" rtlCol="0">
                <a:spAutoFit/>
              </a:bodyPr>
              <a:lstStyle/>
              <a:p>
                <a:pPr lvl="0"/>
                <a:r>
                  <a:rPr lang="en-US" dirty="0">
                    <a:solidFill>
                      <a:schemeClr val="bg1"/>
                    </a:solidFill>
                  </a:rPr>
                  <a:t>Internal Compliance</a:t>
                </a:r>
              </a:p>
            </p:txBody>
          </p:sp>
        </p:grpSp>
        <p:grpSp>
          <p:nvGrpSpPr>
            <p:cNvPr id="10" name="Group 9"/>
            <p:cNvGrpSpPr/>
            <p:nvPr/>
          </p:nvGrpSpPr>
          <p:grpSpPr>
            <a:xfrm>
              <a:off x="1097774" y="2524226"/>
              <a:ext cx="2857711" cy="1050111"/>
              <a:chOff x="941199" y="2745636"/>
              <a:chExt cx="2857711" cy="1050111"/>
            </a:xfrm>
          </p:grpSpPr>
          <p:sp>
            <p:nvSpPr>
              <p:cNvPr id="19" name="TextBox 18"/>
              <p:cNvSpPr txBox="1"/>
              <p:nvPr/>
            </p:nvSpPr>
            <p:spPr>
              <a:xfrm>
                <a:off x="941199" y="3098120"/>
                <a:ext cx="2857711" cy="697627"/>
              </a:xfrm>
              <a:prstGeom prst="rect">
                <a:avLst/>
              </a:prstGeom>
              <a:noFill/>
            </p:spPr>
            <p:txBody>
              <a:bodyPr wrap="square" rtlCol="0">
                <a:spAutoFit/>
              </a:bodyPr>
              <a:lstStyle/>
              <a:p>
                <a:pPr marL="171450" indent="-171450">
                  <a:spcAft>
                    <a:spcPts val="200"/>
                  </a:spcAft>
                  <a:buFont typeface="Arial" charset="0"/>
                  <a:buChar char="•"/>
                </a:pPr>
                <a:r>
                  <a:rPr lang="en-US" sz="1200" dirty="0">
                    <a:solidFill>
                      <a:schemeClr val="bg1"/>
                    </a:solidFill>
                  </a:rPr>
                  <a:t>Data protection laws &amp; regulations </a:t>
                </a:r>
              </a:p>
              <a:p>
                <a:pPr marL="171450" indent="-171450">
                  <a:spcAft>
                    <a:spcPts val="200"/>
                  </a:spcAft>
                  <a:buFont typeface="Arial" charset="0"/>
                  <a:buChar char="•"/>
                </a:pPr>
                <a:r>
                  <a:rPr lang="en-US" sz="1200" dirty="0">
                    <a:solidFill>
                      <a:schemeClr val="bg1"/>
                    </a:solidFill>
                  </a:rPr>
                  <a:t>Corporate auditors</a:t>
                </a:r>
              </a:p>
              <a:p>
                <a:pPr marL="171450" indent="-171450">
                  <a:spcAft>
                    <a:spcPts val="200"/>
                  </a:spcAft>
                  <a:buFont typeface="Arial" charset="0"/>
                  <a:buChar char="•"/>
                </a:pPr>
                <a:r>
                  <a:rPr lang="en-US" sz="1200" dirty="0">
                    <a:solidFill>
                      <a:schemeClr val="bg1"/>
                    </a:solidFill>
                  </a:rPr>
                  <a:t>Customer demand</a:t>
                </a:r>
              </a:p>
            </p:txBody>
          </p:sp>
          <p:sp>
            <p:nvSpPr>
              <p:cNvPr id="13" name="TextBox 12"/>
              <p:cNvSpPr txBox="1"/>
              <p:nvPr/>
            </p:nvSpPr>
            <p:spPr>
              <a:xfrm>
                <a:off x="1025357" y="2745636"/>
                <a:ext cx="2552302" cy="369332"/>
              </a:xfrm>
              <a:prstGeom prst="rect">
                <a:avLst/>
              </a:prstGeom>
              <a:noFill/>
            </p:spPr>
            <p:txBody>
              <a:bodyPr wrap="none" rtlCol="0">
                <a:spAutoFit/>
              </a:bodyPr>
              <a:lstStyle/>
              <a:p>
                <a:pPr lvl="0" defTabSz="889000">
                  <a:lnSpc>
                    <a:spcPct val="90000"/>
                  </a:lnSpc>
                  <a:spcAft>
                    <a:spcPct val="35000"/>
                  </a:spcAft>
                </a:pPr>
                <a:r>
                  <a:rPr lang="en-US" dirty="0">
                    <a:solidFill>
                      <a:schemeClr val="bg1"/>
                    </a:solidFill>
                  </a:rPr>
                  <a:t>External Compliance</a:t>
                </a:r>
              </a:p>
            </p:txBody>
          </p:sp>
        </p:grpSp>
      </p:grpSp>
    </p:spTree>
    <p:extLst>
      <p:ext uri="{BB962C8B-B14F-4D97-AF65-F5344CB8AC3E}">
        <p14:creationId xmlns:p14="http://schemas.microsoft.com/office/powerpoint/2010/main" val="59287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468A907-88CC-2847-B3AF-8EDEAD0D839E}"/>
              </a:ext>
            </a:extLst>
          </p:cNvPr>
          <p:cNvGrpSpPr/>
          <p:nvPr/>
        </p:nvGrpSpPr>
        <p:grpSpPr>
          <a:xfrm>
            <a:off x="739330" y="1474473"/>
            <a:ext cx="2286000" cy="2828235"/>
            <a:chOff x="1243853" y="1568602"/>
            <a:chExt cx="2286000" cy="2828235"/>
          </a:xfrm>
        </p:grpSpPr>
        <p:sp>
          <p:nvSpPr>
            <p:cNvPr id="44" name="TextBox 43"/>
            <p:cNvSpPr txBox="1"/>
            <p:nvPr/>
          </p:nvSpPr>
          <p:spPr>
            <a:xfrm>
              <a:off x="1243853" y="1568602"/>
              <a:ext cx="2286000" cy="661720"/>
            </a:xfrm>
            <a:prstGeom prst="rect">
              <a:avLst/>
            </a:prstGeom>
            <a:noFill/>
          </p:spPr>
          <p:txBody>
            <a:bodyPr wrap="square" rtlCol="0">
              <a:spAutoFit/>
            </a:bodyPr>
            <a:lstStyle/>
            <a:p>
              <a:pPr defTabSz="772716">
                <a:defRPr/>
              </a:pPr>
              <a:r>
                <a:rPr lang="en-US" sz="1000" dirty="0">
                  <a:solidFill>
                    <a:srgbClr val="3C5EAC"/>
                  </a:solidFill>
                </a:rPr>
                <a:t>Customer Demand</a:t>
              </a:r>
            </a:p>
            <a:p>
              <a:pPr defTabSz="772716">
                <a:defRPr/>
              </a:pPr>
              <a:r>
                <a:rPr lang="en-US" sz="900" dirty="0">
                  <a:solidFill>
                    <a:srgbClr val="7F7F7F"/>
                  </a:solidFill>
                </a:rPr>
                <a:t>The Right to be Forgotten allows EU citizens to request removal of their data from your system. </a:t>
              </a:r>
            </a:p>
          </p:txBody>
        </p:sp>
        <p:sp>
          <p:nvSpPr>
            <p:cNvPr id="45" name="TextBox 44"/>
            <p:cNvSpPr txBox="1"/>
            <p:nvPr/>
          </p:nvSpPr>
          <p:spPr>
            <a:xfrm>
              <a:off x="1243853" y="2588381"/>
              <a:ext cx="2286000" cy="815608"/>
            </a:xfrm>
            <a:prstGeom prst="rect">
              <a:avLst/>
            </a:prstGeom>
            <a:noFill/>
          </p:spPr>
          <p:txBody>
            <a:bodyPr wrap="square" rtlCol="0">
              <a:spAutoFit/>
            </a:bodyPr>
            <a:lstStyle/>
            <a:p>
              <a:pPr defTabSz="772716">
                <a:defRPr/>
              </a:pPr>
              <a:r>
                <a:rPr lang="en-US" sz="1000" dirty="0">
                  <a:solidFill>
                    <a:srgbClr val="3C5EAC"/>
                  </a:solidFill>
                </a:rPr>
                <a:t>Employee Onboarding &amp; Departures</a:t>
              </a:r>
            </a:p>
            <a:p>
              <a:pPr defTabSz="772716">
                <a:defRPr/>
              </a:pPr>
              <a:r>
                <a:rPr lang="en-US" sz="900" dirty="0">
                  <a:solidFill>
                    <a:srgbClr val="7F7F7F"/>
                  </a:solidFill>
                </a:rPr>
                <a:t>Protect against data breaches at transition points in your hardware’s chain of custody and use. </a:t>
              </a:r>
            </a:p>
          </p:txBody>
        </p:sp>
        <p:sp>
          <p:nvSpPr>
            <p:cNvPr id="46" name="TextBox 45"/>
            <p:cNvSpPr txBox="1"/>
            <p:nvPr/>
          </p:nvSpPr>
          <p:spPr>
            <a:xfrm>
              <a:off x="1243853" y="3735117"/>
              <a:ext cx="2286000" cy="661720"/>
            </a:xfrm>
            <a:prstGeom prst="rect">
              <a:avLst/>
            </a:prstGeom>
            <a:noFill/>
          </p:spPr>
          <p:txBody>
            <a:bodyPr wrap="square" rtlCol="0">
              <a:spAutoFit/>
            </a:bodyPr>
            <a:lstStyle/>
            <a:p>
              <a:pPr defTabSz="772716">
                <a:defRPr/>
              </a:pPr>
              <a:r>
                <a:rPr lang="en-US" sz="1000" dirty="0">
                  <a:solidFill>
                    <a:srgbClr val="3C5EAC"/>
                  </a:solidFill>
                </a:rPr>
                <a:t>Equipment End-of-Life</a:t>
              </a:r>
            </a:p>
            <a:p>
              <a:pPr defTabSz="772716">
                <a:defRPr/>
              </a:pPr>
              <a:r>
                <a:rPr lang="en-US" sz="900" dirty="0">
                  <a:solidFill>
                    <a:srgbClr val="7F7F7F"/>
                  </a:solidFill>
                </a:rPr>
                <a:t>When a server, storage, device or other IT asset is ready to be reused, resold or discarded – any data must be erased. </a:t>
              </a:r>
            </a:p>
          </p:txBody>
        </p:sp>
      </p:grpSp>
      <p:grpSp>
        <p:nvGrpSpPr>
          <p:cNvPr id="7" name="Group 6">
            <a:extLst>
              <a:ext uri="{FF2B5EF4-FFF2-40B4-BE49-F238E27FC236}">
                <a16:creationId xmlns:a16="http://schemas.microsoft.com/office/drawing/2014/main" id="{4A71CA34-3633-3443-9838-501B443B1D71}"/>
              </a:ext>
            </a:extLst>
          </p:cNvPr>
          <p:cNvGrpSpPr/>
          <p:nvPr/>
        </p:nvGrpSpPr>
        <p:grpSpPr>
          <a:xfrm>
            <a:off x="6155739" y="1474473"/>
            <a:ext cx="2286000" cy="3105234"/>
            <a:chOff x="6155739" y="1568602"/>
            <a:chExt cx="2286000" cy="3105234"/>
          </a:xfrm>
        </p:grpSpPr>
        <p:sp>
          <p:nvSpPr>
            <p:cNvPr id="47" name="TextBox 46"/>
            <p:cNvSpPr txBox="1"/>
            <p:nvPr/>
          </p:nvSpPr>
          <p:spPr>
            <a:xfrm>
              <a:off x="6155739" y="1568602"/>
              <a:ext cx="2286000" cy="938719"/>
            </a:xfrm>
            <a:prstGeom prst="rect">
              <a:avLst/>
            </a:prstGeom>
            <a:noFill/>
          </p:spPr>
          <p:txBody>
            <a:bodyPr wrap="square" rtlCol="0">
              <a:spAutoFit/>
            </a:bodyPr>
            <a:lstStyle/>
            <a:p>
              <a:pPr algn="r" defTabSz="772716">
                <a:defRPr/>
              </a:pPr>
              <a:r>
                <a:rPr lang="en-US" sz="1000" dirty="0">
                  <a:solidFill>
                    <a:srgbClr val="3C5EAC"/>
                  </a:solidFill>
                </a:rPr>
                <a:t>Data Migration</a:t>
              </a:r>
            </a:p>
            <a:p>
              <a:pPr algn="r" defTabSz="772716">
                <a:defRPr/>
              </a:pPr>
              <a:r>
                <a:rPr lang="en-US" sz="900" dirty="0">
                  <a:solidFill>
                    <a:srgbClr val="7F7F7F"/>
                  </a:solidFill>
                </a:rPr>
                <a:t>When data is moved from one location to another, from an old server to a new one, or virtual machine to another – the original data location must be erased. </a:t>
              </a:r>
            </a:p>
          </p:txBody>
        </p:sp>
        <p:sp>
          <p:nvSpPr>
            <p:cNvPr id="48" name="TextBox 47"/>
            <p:cNvSpPr txBox="1"/>
            <p:nvPr/>
          </p:nvSpPr>
          <p:spPr>
            <a:xfrm>
              <a:off x="6155739" y="2651860"/>
              <a:ext cx="2286000" cy="661720"/>
            </a:xfrm>
            <a:prstGeom prst="rect">
              <a:avLst/>
            </a:prstGeom>
            <a:noFill/>
          </p:spPr>
          <p:txBody>
            <a:bodyPr wrap="square" rtlCol="0">
              <a:spAutoFit/>
            </a:bodyPr>
            <a:lstStyle/>
            <a:p>
              <a:pPr algn="r" defTabSz="772716">
                <a:defRPr/>
              </a:pPr>
              <a:r>
                <a:rPr lang="en-US" sz="1000" dirty="0">
                  <a:solidFill>
                    <a:srgbClr val="3C5EAC"/>
                  </a:solidFill>
                </a:rPr>
                <a:t>Disaster Recovery Exercises</a:t>
              </a:r>
            </a:p>
            <a:p>
              <a:pPr algn="r" defTabSz="772716">
                <a:defRPr/>
              </a:pPr>
              <a:r>
                <a:rPr lang="en-US" sz="900" dirty="0">
                  <a:solidFill>
                    <a:srgbClr val="7F7F7F"/>
                  </a:solidFill>
                </a:rPr>
                <a:t>Following the successful restoration of production systems, any data left on the recovery disks should be erased. </a:t>
              </a:r>
            </a:p>
          </p:txBody>
        </p:sp>
        <p:sp>
          <p:nvSpPr>
            <p:cNvPr id="49" name="TextBox 48"/>
            <p:cNvSpPr txBox="1"/>
            <p:nvPr/>
          </p:nvSpPr>
          <p:spPr>
            <a:xfrm>
              <a:off x="6155739" y="3735117"/>
              <a:ext cx="2286000" cy="938719"/>
            </a:xfrm>
            <a:prstGeom prst="rect">
              <a:avLst/>
            </a:prstGeom>
            <a:noFill/>
          </p:spPr>
          <p:txBody>
            <a:bodyPr wrap="square" rtlCol="0">
              <a:spAutoFit/>
            </a:bodyPr>
            <a:lstStyle/>
            <a:p>
              <a:pPr algn="r" defTabSz="772716">
                <a:defRPr/>
              </a:pPr>
              <a:r>
                <a:rPr lang="en-US" sz="1000" dirty="0">
                  <a:solidFill>
                    <a:srgbClr val="3C5EAC"/>
                  </a:solidFill>
                </a:rPr>
                <a:t>Data End-of-Life</a:t>
              </a:r>
            </a:p>
            <a:p>
              <a:pPr algn="r" defTabSz="772716">
                <a:defRPr/>
              </a:pPr>
              <a:r>
                <a:rPr lang="en-US" sz="900" dirty="0">
                  <a:solidFill>
                    <a:srgbClr val="7F7F7F"/>
                  </a:solidFill>
                </a:rPr>
                <a:t>When data is no longer needed on any storage device, policies can enforce the erasure of virtual machines, files and folders with automated routines within your existing systems. </a:t>
              </a:r>
            </a:p>
          </p:txBody>
        </p:sp>
      </p:grpSp>
      <p:sp>
        <p:nvSpPr>
          <p:cNvPr id="5" name="Slide Number Placeholder 4"/>
          <p:cNvSpPr>
            <a:spLocks noGrp="1"/>
          </p:cNvSpPr>
          <p:nvPr>
            <p:ph type="sldNum" sz="quarter" idx="4"/>
          </p:nvPr>
        </p:nvSpPr>
        <p:spPr/>
        <p:txBody>
          <a:bodyPr/>
          <a:lstStyle/>
          <a:p>
            <a:fld id="{7680380B-A5FF-9E42-9C1F-88CECE9156AA}" type="slidenum">
              <a:rPr lang="en-US" smtClean="0"/>
              <a:pPr/>
              <a:t>4</a:t>
            </a:fld>
            <a:endParaRPr lang="en-US"/>
          </a:p>
        </p:txBody>
      </p:sp>
      <p:sp>
        <p:nvSpPr>
          <p:cNvPr id="3" name="Title 2"/>
          <p:cNvSpPr>
            <a:spLocks noGrp="1"/>
          </p:cNvSpPr>
          <p:nvPr>
            <p:ph type="title"/>
          </p:nvPr>
        </p:nvSpPr>
        <p:spPr/>
        <p:txBody>
          <a:bodyPr/>
          <a:lstStyle/>
          <a:p>
            <a:r>
              <a:rPr lang="en-US" dirty="0"/>
              <a:t>When to Perform Data Erasure in the Enterprise </a:t>
            </a:r>
          </a:p>
        </p:txBody>
      </p:sp>
      <p:grpSp>
        <p:nvGrpSpPr>
          <p:cNvPr id="8" name="Group 7">
            <a:extLst>
              <a:ext uri="{FF2B5EF4-FFF2-40B4-BE49-F238E27FC236}">
                <a16:creationId xmlns:a16="http://schemas.microsoft.com/office/drawing/2014/main" id="{68CDE43D-A469-F549-9FCE-D11FA1CD1965}"/>
              </a:ext>
            </a:extLst>
          </p:cNvPr>
          <p:cNvGrpSpPr/>
          <p:nvPr/>
        </p:nvGrpSpPr>
        <p:grpSpPr>
          <a:xfrm>
            <a:off x="3417345" y="1466837"/>
            <a:ext cx="2346378" cy="2974370"/>
            <a:chOff x="3466943" y="1560966"/>
            <a:chExt cx="2346378" cy="2974370"/>
          </a:xfrm>
        </p:grpSpPr>
        <p:sp>
          <p:nvSpPr>
            <p:cNvPr id="33" name="TextBox 45"/>
            <p:cNvSpPr txBox="1"/>
            <p:nvPr/>
          </p:nvSpPr>
          <p:spPr>
            <a:xfrm>
              <a:off x="3490694" y="3735117"/>
              <a:ext cx="2298877" cy="800219"/>
            </a:xfrm>
            <a:prstGeom prst="rect">
              <a:avLst/>
            </a:prstGeom>
            <a:noFill/>
          </p:spPr>
          <p:txBody>
            <a:bodyPr wrap="square" rtlCol="0">
              <a:spAutoFit/>
            </a:bodyPr>
            <a:lstStyle/>
            <a:p>
              <a:pPr defTabSz="772716">
                <a:defRPr/>
              </a:pPr>
              <a:r>
                <a:rPr lang="en-US" sz="1000" dirty="0">
                  <a:solidFill>
                    <a:srgbClr val="3C5EAC"/>
                  </a:solidFill>
                </a:rPr>
                <a:t>Cloud Exit</a:t>
              </a:r>
            </a:p>
            <a:p>
              <a:pPr defTabSz="772716">
                <a:defRPr/>
              </a:pPr>
              <a:r>
                <a:rPr lang="en-US" sz="900" dirty="0">
                  <a:solidFill>
                    <a:srgbClr val="7F7F7F"/>
                  </a:solidFill>
                </a:rPr>
                <a:t>When you are exiting a cloud service or </a:t>
              </a:r>
              <a:br>
                <a:rPr lang="en-US" sz="900" dirty="0">
                  <a:solidFill>
                    <a:srgbClr val="7F7F7F"/>
                  </a:solidFill>
                </a:rPr>
              </a:br>
              <a:r>
                <a:rPr lang="en-US" sz="900" dirty="0">
                  <a:solidFill>
                    <a:srgbClr val="7F7F7F"/>
                  </a:solidFill>
                </a:rPr>
                <a:t>a managed services provider is handling your data, data erasure policies must still be enforced to keep control over the data.</a:t>
              </a:r>
            </a:p>
          </p:txBody>
        </p:sp>
        <p:grpSp>
          <p:nvGrpSpPr>
            <p:cNvPr id="96" name="Group 95">
              <a:extLst>
                <a:ext uri="{FF2B5EF4-FFF2-40B4-BE49-F238E27FC236}">
                  <a16:creationId xmlns:a16="http://schemas.microsoft.com/office/drawing/2014/main" id="{E2017FF2-C7A0-C341-8DE5-75DC3E7C802D}"/>
                </a:ext>
              </a:extLst>
            </p:cNvPr>
            <p:cNvGrpSpPr/>
            <p:nvPr/>
          </p:nvGrpSpPr>
          <p:grpSpPr>
            <a:xfrm>
              <a:off x="3466943" y="1560966"/>
              <a:ext cx="2346378" cy="2067949"/>
              <a:chOff x="4080303" y="2080277"/>
              <a:chExt cx="3778866" cy="3330452"/>
            </a:xfrm>
          </p:grpSpPr>
          <p:grpSp>
            <p:nvGrpSpPr>
              <p:cNvPr id="97" name="Group 96">
                <a:extLst>
                  <a:ext uri="{FF2B5EF4-FFF2-40B4-BE49-F238E27FC236}">
                    <a16:creationId xmlns:a16="http://schemas.microsoft.com/office/drawing/2014/main" id="{137B646B-3A05-1B41-8EE5-200A94DB6ADE}"/>
                  </a:ext>
                </a:extLst>
              </p:cNvPr>
              <p:cNvGrpSpPr/>
              <p:nvPr/>
            </p:nvGrpSpPr>
            <p:grpSpPr>
              <a:xfrm>
                <a:off x="4080303" y="2080277"/>
                <a:ext cx="3778866" cy="3330452"/>
                <a:chOff x="3117927" y="1802125"/>
                <a:chExt cx="3007519" cy="2650636"/>
              </a:xfrm>
            </p:grpSpPr>
            <p:grpSp>
              <p:nvGrpSpPr>
                <p:cNvPr id="100" name="Group 99">
                  <a:extLst>
                    <a:ext uri="{FF2B5EF4-FFF2-40B4-BE49-F238E27FC236}">
                      <a16:creationId xmlns:a16="http://schemas.microsoft.com/office/drawing/2014/main" id="{E50CAC33-E1B5-624E-A405-F3BE919175AF}"/>
                    </a:ext>
                  </a:extLst>
                </p:cNvPr>
                <p:cNvGrpSpPr/>
                <p:nvPr/>
              </p:nvGrpSpPr>
              <p:grpSpPr>
                <a:xfrm>
                  <a:off x="3117927" y="1802125"/>
                  <a:ext cx="3007519" cy="2187178"/>
                  <a:chOff x="2861734" y="2315202"/>
                  <a:chExt cx="3007519" cy="2187178"/>
                </a:xfrm>
              </p:grpSpPr>
              <p:cxnSp>
                <p:nvCxnSpPr>
                  <p:cNvPr id="104" name="Straight Connector 103">
                    <a:extLst>
                      <a:ext uri="{FF2B5EF4-FFF2-40B4-BE49-F238E27FC236}">
                        <a16:creationId xmlns:a16="http://schemas.microsoft.com/office/drawing/2014/main" id="{4E7E208B-BDB1-FA43-80C8-1030FE3602F4}"/>
                      </a:ext>
                    </a:extLst>
                  </p:cNvPr>
                  <p:cNvCxnSpPr/>
                  <p:nvPr/>
                </p:nvCxnSpPr>
                <p:spPr>
                  <a:xfrm flipV="1">
                    <a:off x="3475796" y="2716750"/>
                    <a:ext cx="1766600" cy="1373630"/>
                  </a:xfrm>
                  <a:prstGeom prst="line">
                    <a:avLst/>
                  </a:prstGeom>
                  <a:ln w="12700">
                    <a:solidFill>
                      <a:srgbClr val="3C5EAC"/>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E3830E3-587F-4342-A55D-B247AB6ACD75}"/>
                      </a:ext>
                    </a:extLst>
                  </p:cNvPr>
                  <p:cNvCxnSpPr/>
                  <p:nvPr/>
                </p:nvCxnSpPr>
                <p:spPr>
                  <a:xfrm>
                    <a:off x="3385608" y="3402241"/>
                    <a:ext cx="1865711" cy="2"/>
                  </a:xfrm>
                  <a:prstGeom prst="line">
                    <a:avLst/>
                  </a:prstGeom>
                  <a:ln w="12700">
                    <a:solidFill>
                      <a:srgbClr val="3C5EAC"/>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6E10A58-3321-0443-BFE1-CD90F715421C}"/>
                      </a:ext>
                    </a:extLst>
                  </p:cNvPr>
                  <p:cNvCxnSpPr/>
                  <p:nvPr/>
                </p:nvCxnSpPr>
                <p:spPr>
                  <a:xfrm>
                    <a:off x="3573893" y="2835155"/>
                    <a:ext cx="1674719" cy="1317850"/>
                  </a:xfrm>
                  <a:prstGeom prst="line">
                    <a:avLst/>
                  </a:prstGeom>
                  <a:ln w="12700">
                    <a:solidFill>
                      <a:srgbClr val="3C5EAC"/>
                    </a:solidFill>
                  </a:ln>
                </p:spPr>
                <p:style>
                  <a:lnRef idx="1">
                    <a:schemeClr val="accent1"/>
                  </a:lnRef>
                  <a:fillRef idx="0">
                    <a:schemeClr val="accent1"/>
                  </a:fillRef>
                  <a:effectRef idx="0">
                    <a:schemeClr val="accent1"/>
                  </a:effectRef>
                  <a:fontRef idx="minor">
                    <a:schemeClr val="tx1"/>
                  </a:fontRef>
                </p:style>
              </p:cxnSp>
              <p:sp>
                <p:nvSpPr>
                  <p:cNvPr id="107" name="Freeform 106">
                    <a:extLst>
                      <a:ext uri="{FF2B5EF4-FFF2-40B4-BE49-F238E27FC236}">
                        <a16:creationId xmlns:a16="http://schemas.microsoft.com/office/drawing/2014/main" id="{5D6DC84B-510A-1740-8179-A8B51B8B1A0C}"/>
                      </a:ext>
                    </a:extLst>
                  </p:cNvPr>
                  <p:cNvSpPr/>
                  <p:nvPr/>
                </p:nvSpPr>
                <p:spPr>
                  <a:xfrm>
                    <a:off x="5021528" y="2315202"/>
                    <a:ext cx="616744" cy="616744"/>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5EAC"/>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algn="ctr" defTabSz="500063">
                      <a:lnSpc>
                        <a:spcPct val="90000"/>
                      </a:lnSpc>
                      <a:spcAft>
                        <a:spcPct val="35000"/>
                      </a:spcAft>
                      <a:defRPr/>
                    </a:pPr>
                    <a:endParaRPr lang="en-US" sz="1800">
                      <a:latin typeface="Arial" charset="0"/>
                      <a:ea typeface="Arial" charset="0"/>
                      <a:cs typeface="Arial" charset="0"/>
                    </a:endParaRPr>
                  </a:p>
                </p:txBody>
              </p:sp>
              <p:sp>
                <p:nvSpPr>
                  <p:cNvPr id="108" name="Freeform 107">
                    <a:extLst>
                      <a:ext uri="{FF2B5EF4-FFF2-40B4-BE49-F238E27FC236}">
                        <a16:creationId xmlns:a16="http://schemas.microsoft.com/office/drawing/2014/main" id="{57108139-46DB-B149-990A-08D88748B287}"/>
                      </a:ext>
                    </a:extLst>
                  </p:cNvPr>
                  <p:cNvSpPr/>
                  <p:nvPr/>
                </p:nvSpPr>
                <p:spPr>
                  <a:xfrm>
                    <a:off x="5251318" y="3093870"/>
                    <a:ext cx="617935" cy="616744"/>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5EAC"/>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algn="ctr" defTabSz="500063">
                      <a:lnSpc>
                        <a:spcPct val="90000"/>
                      </a:lnSpc>
                      <a:spcAft>
                        <a:spcPct val="35000"/>
                      </a:spcAft>
                      <a:defRPr/>
                    </a:pPr>
                    <a:endParaRPr lang="en-US" sz="1800">
                      <a:latin typeface="Arial" charset="0"/>
                      <a:ea typeface="Arial" charset="0"/>
                      <a:cs typeface="Arial" charset="0"/>
                    </a:endParaRPr>
                  </a:p>
                </p:txBody>
              </p:sp>
              <p:sp>
                <p:nvSpPr>
                  <p:cNvPr id="109" name="Freeform 108">
                    <a:extLst>
                      <a:ext uri="{FF2B5EF4-FFF2-40B4-BE49-F238E27FC236}">
                        <a16:creationId xmlns:a16="http://schemas.microsoft.com/office/drawing/2014/main" id="{947CE970-5B52-CF47-A445-C546348B138E}"/>
                      </a:ext>
                    </a:extLst>
                  </p:cNvPr>
                  <p:cNvSpPr/>
                  <p:nvPr/>
                </p:nvSpPr>
                <p:spPr>
                  <a:xfrm>
                    <a:off x="5021528" y="3885636"/>
                    <a:ext cx="616744" cy="616744"/>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5EAC"/>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algn="ctr" defTabSz="500063">
                      <a:lnSpc>
                        <a:spcPct val="90000"/>
                      </a:lnSpc>
                      <a:spcAft>
                        <a:spcPct val="35000"/>
                      </a:spcAft>
                      <a:defRPr/>
                    </a:pPr>
                    <a:endParaRPr lang="en-US" sz="1800">
                      <a:solidFill>
                        <a:schemeClr val="bg1"/>
                      </a:solidFill>
                      <a:latin typeface="Arial" charset="0"/>
                      <a:ea typeface="Arial" charset="0"/>
                      <a:cs typeface="Arial" charset="0"/>
                    </a:endParaRPr>
                  </a:p>
                </p:txBody>
              </p:sp>
              <p:sp>
                <p:nvSpPr>
                  <p:cNvPr id="110" name="Freeform 109">
                    <a:extLst>
                      <a:ext uri="{FF2B5EF4-FFF2-40B4-BE49-F238E27FC236}">
                        <a16:creationId xmlns:a16="http://schemas.microsoft.com/office/drawing/2014/main" id="{C724FC79-6E6B-2142-9B08-E3200CE52A4D}"/>
                      </a:ext>
                    </a:extLst>
                  </p:cNvPr>
                  <p:cNvSpPr/>
                  <p:nvPr/>
                </p:nvSpPr>
                <p:spPr>
                  <a:xfrm>
                    <a:off x="3716295" y="2762072"/>
                    <a:ext cx="1286295" cy="1286294"/>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bg1">
                      <a:lumMod val="95000"/>
                    </a:schemeClr>
                  </a:solidFill>
                  <a:ln>
                    <a:solidFill>
                      <a:srgbClr val="3C5EA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algn="ctr" defTabSz="500063">
                      <a:lnSpc>
                        <a:spcPct val="90000"/>
                      </a:lnSpc>
                      <a:spcAft>
                        <a:spcPct val="35000"/>
                      </a:spcAft>
                      <a:defRPr/>
                    </a:pPr>
                    <a:endParaRPr lang="en-US" sz="2700">
                      <a:latin typeface="Arial" charset="0"/>
                      <a:ea typeface="Arial" charset="0"/>
                      <a:cs typeface="Arial" charset="0"/>
                    </a:endParaRPr>
                  </a:p>
                </p:txBody>
              </p:sp>
              <p:sp>
                <p:nvSpPr>
                  <p:cNvPr id="111" name="Freeform 110">
                    <a:extLst>
                      <a:ext uri="{FF2B5EF4-FFF2-40B4-BE49-F238E27FC236}">
                        <a16:creationId xmlns:a16="http://schemas.microsoft.com/office/drawing/2014/main" id="{AC67077F-E334-754C-AA1D-5F4152BA0CD1}"/>
                      </a:ext>
                    </a:extLst>
                  </p:cNvPr>
                  <p:cNvSpPr/>
                  <p:nvPr/>
                </p:nvSpPr>
                <p:spPr>
                  <a:xfrm>
                    <a:off x="3065331" y="2315202"/>
                    <a:ext cx="616744" cy="616744"/>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5EAC"/>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algn="ctr" defTabSz="500063">
                      <a:lnSpc>
                        <a:spcPct val="90000"/>
                      </a:lnSpc>
                      <a:spcAft>
                        <a:spcPct val="35000"/>
                      </a:spcAft>
                      <a:defRPr/>
                    </a:pPr>
                    <a:endParaRPr lang="en-US" sz="1800">
                      <a:latin typeface="Arial" charset="0"/>
                      <a:ea typeface="Arial" charset="0"/>
                      <a:cs typeface="Arial" charset="0"/>
                    </a:endParaRPr>
                  </a:p>
                </p:txBody>
              </p:sp>
              <p:sp>
                <p:nvSpPr>
                  <p:cNvPr id="112" name="Freeform 111">
                    <a:extLst>
                      <a:ext uri="{FF2B5EF4-FFF2-40B4-BE49-F238E27FC236}">
                        <a16:creationId xmlns:a16="http://schemas.microsoft.com/office/drawing/2014/main" id="{B7648B2D-55D3-744E-85C6-DE33D4C0140E}"/>
                      </a:ext>
                    </a:extLst>
                  </p:cNvPr>
                  <p:cNvSpPr/>
                  <p:nvPr/>
                </p:nvSpPr>
                <p:spPr>
                  <a:xfrm>
                    <a:off x="2861734" y="3093870"/>
                    <a:ext cx="616744" cy="616744"/>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5EAC"/>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algn="ctr" defTabSz="500063">
                      <a:lnSpc>
                        <a:spcPct val="90000"/>
                      </a:lnSpc>
                      <a:spcAft>
                        <a:spcPct val="35000"/>
                      </a:spcAft>
                      <a:defRPr/>
                    </a:pPr>
                    <a:endParaRPr lang="en-US" sz="3000">
                      <a:latin typeface="Arial" charset="0"/>
                      <a:ea typeface="Arial" charset="0"/>
                      <a:cs typeface="Arial" charset="0"/>
                    </a:endParaRPr>
                  </a:p>
                </p:txBody>
              </p:sp>
              <p:sp>
                <p:nvSpPr>
                  <p:cNvPr id="113" name="Freeform 112">
                    <a:extLst>
                      <a:ext uri="{FF2B5EF4-FFF2-40B4-BE49-F238E27FC236}">
                        <a16:creationId xmlns:a16="http://schemas.microsoft.com/office/drawing/2014/main" id="{7C766DCD-E4F7-C343-B784-F23B726B9C6B}"/>
                      </a:ext>
                    </a:extLst>
                  </p:cNvPr>
                  <p:cNvSpPr/>
                  <p:nvPr/>
                </p:nvSpPr>
                <p:spPr>
                  <a:xfrm>
                    <a:off x="3077237" y="3885636"/>
                    <a:ext cx="616744" cy="616744"/>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5EAC"/>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algn="ctr" defTabSz="500063">
                      <a:lnSpc>
                        <a:spcPct val="90000"/>
                      </a:lnSpc>
                      <a:spcAft>
                        <a:spcPct val="35000"/>
                      </a:spcAft>
                      <a:defRPr/>
                    </a:pPr>
                    <a:endParaRPr lang="en-US" sz="1500">
                      <a:solidFill>
                        <a:schemeClr val="bg1"/>
                      </a:solidFill>
                      <a:latin typeface="Arial" charset="0"/>
                      <a:ea typeface="Arial" charset="0"/>
                      <a:cs typeface="Arial" charset="0"/>
                    </a:endParaRPr>
                  </a:p>
                </p:txBody>
              </p:sp>
              <p:pic>
                <p:nvPicPr>
                  <p:cNvPr id="114" name="Picture 113">
                    <a:extLst>
                      <a:ext uri="{FF2B5EF4-FFF2-40B4-BE49-F238E27FC236}">
                        <a16:creationId xmlns:a16="http://schemas.microsoft.com/office/drawing/2014/main" id="{083DBECE-74A8-4D46-997D-F1230D9AA9E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031665" y="3089294"/>
                    <a:ext cx="623923" cy="616744"/>
                  </a:xfrm>
                  <a:prstGeom prst="rect">
                    <a:avLst/>
                  </a:prstGeom>
                </p:spPr>
              </p:pic>
              <p:sp>
                <p:nvSpPr>
                  <p:cNvPr id="115" name="Freeform 5">
                    <a:extLst>
                      <a:ext uri="{FF2B5EF4-FFF2-40B4-BE49-F238E27FC236}">
                        <a16:creationId xmlns:a16="http://schemas.microsoft.com/office/drawing/2014/main" id="{806F1AD7-06C7-494E-A3E9-FB6CAD71218E}"/>
                      </a:ext>
                    </a:extLst>
                  </p:cNvPr>
                  <p:cNvSpPr>
                    <a:spLocks noEditPoints="1"/>
                  </p:cNvSpPr>
                  <p:nvPr/>
                </p:nvSpPr>
                <p:spPr bwMode="auto">
                  <a:xfrm>
                    <a:off x="3200324" y="2424600"/>
                    <a:ext cx="323472" cy="368685"/>
                  </a:xfrm>
                  <a:custGeom>
                    <a:avLst/>
                    <a:gdLst>
                      <a:gd name="T0" fmla="*/ 250 w 250"/>
                      <a:gd name="T1" fmla="*/ 250 h 296"/>
                      <a:gd name="T2" fmla="*/ 125 w 250"/>
                      <a:gd name="T3" fmla="*/ 296 h 296"/>
                      <a:gd name="T4" fmla="*/ 0 w 250"/>
                      <a:gd name="T5" fmla="*/ 250 h 296"/>
                      <a:gd name="T6" fmla="*/ 66 w 250"/>
                      <a:gd name="T7" fmla="*/ 210 h 296"/>
                      <a:gd name="T8" fmla="*/ 79 w 250"/>
                      <a:gd name="T9" fmla="*/ 219 h 296"/>
                      <a:gd name="T10" fmla="*/ 70 w 250"/>
                      <a:gd name="T11" fmla="*/ 232 h 296"/>
                      <a:gd name="T12" fmla="*/ 23 w 250"/>
                      <a:gd name="T13" fmla="*/ 251 h 296"/>
                      <a:gd name="T14" fmla="*/ 125 w 250"/>
                      <a:gd name="T15" fmla="*/ 273 h 296"/>
                      <a:gd name="T16" fmla="*/ 228 w 250"/>
                      <a:gd name="T17" fmla="*/ 250 h 296"/>
                      <a:gd name="T18" fmla="*/ 180 w 250"/>
                      <a:gd name="T19" fmla="*/ 232 h 296"/>
                      <a:gd name="T20" fmla="*/ 171 w 250"/>
                      <a:gd name="T21" fmla="*/ 219 h 296"/>
                      <a:gd name="T22" fmla="*/ 184 w 250"/>
                      <a:gd name="T23" fmla="*/ 210 h 296"/>
                      <a:gd name="T24" fmla="*/ 250 w 250"/>
                      <a:gd name="T25" fmla="*/ 250 h 296"/>
                      <a:gd name="T26" fmla="*/ 80 w 250"/>
                      <a:gd name="T27" fmla="*/ 182 h 296"/>
                      <a:gd name="T28" fmla="*/ 91 w 250"/>
                      <a:gd name="T29" fmla="*/ 182 h 296"/>
                      <a:gd name="T30" fmla="*/ 91 w 250"/>
                      <a:gd name="T31" fmla="*/ 250 h 296"/>
                      <a:gd name="T32" fmla="*/ 102 w 250"/>
                      <a:gd name="T33" fmla="*/ 262 h 296"/>
                      <a:gd name="T34" fmla="*/ 148 w 250"/>
                      <a:gd name="T35" fmla="*/ 262 h 296"/>
                      <a:gd name="T36" fmla="*/ 159 w 250"/>
                      <a:gd name="T37" fmla="*/ 250 h 296"/>
                      <a:gd name="T38" fmla="*/ 159 w 250"/>
                      <a:gd name="T39" fmla="*/ 182 h 296"/>
                      <a:gd name="T40" fmla="*/ 171 w 250"/>
                      <a:gd name="T41" fmla="*/ 182 h 296"/>
                      <a:gd name="T42" fmla="*/ 182 w 250"/>
                      <a:gd name="T43" fmla="*/ 171 h 296"/>
                      <a:gd name="T44" fmla="*/ 182 w 250"/>
                      <a:gd name="T45" fmla="*/ 102 h 296"/>
                      <a:gd name="T46" fmla="*/ 157 w 250"/>
                      <a:gd name="T47" fmla="*/ 82 h 296"/>
                      <a:gd name="T48" fmla="*/ 125 w 250"/>
                      <a:gd name="T49" fmla="*/ 80 h 296"/>
                      <a:gd name="T50" fmla="*/ 93 w 250"/>
                      <a:gd name="T51" fmla="*/ 82 h 296"/>
                      <a:gd name="T52" fmla="*/ 68 w 250"/>
                      <a:gd name="T53" fmla="*/ 102 h 296"/>
                      <a:gd name="T54" fmla="*/ 68 w 250"/>
                      <a:gd name="T55" fmla="*/ 171 h 296"/>
                      <a:gd name="T56" fmla="*/ 80 w 250"/>
                      <a:gd name="T57" fmla="*/ 182 h 296"/>
                      <a:gd name="T58" fmla="*/ 125 w 250"/>
                      <a:gd name="T59" fmla="*/ 68 h 296"/>
                      <a:gd name="T60" fmla="*/ 159 w 250"/>
                      <a:gd name="T61" fmla="*/ 34 h 296"/>
                      <a:gd name="T62" fmla="*/ 125 w 250"/>
                      <a:gd name="T63" fmla="*/ 0 h 296"/>
                      <a:gd name="T64" fmla="*/ 91 w 250"/>
                      <a:gd name="T65" fmla="*/ 34 h 296"/>
                      <a:gd name="T66" fmla="*/ 125 w 250"/>
                      <a:gd name="T67" fmla="*/ 68 h 296"/>
                      <a:gd name="T68" fmla="*/ 125 w 250"/>
                      <a:gd name="T69" fmla="*/ 68 h 296"/>
                      <a:gd name="T70" fmla="*/ 125 w 250"/>
                      <a:gd name="T71" fmla="*/ 68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0"/>
                      <a:gd name="T109" fmla="*/ 0 h 296"/>
                      <a:gd name="T110" fmla="*/ 250 w 250"/>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style>
                  <a:lnRef idx="1">
                    <a:schemeClr val="dk1"/>
                  </a:lnRef>
                  <a:fillRef idx="0">
                    <a:schemeClr val="dk1"/>
                  </a:fillRef>
                  <a:effectRef idx="0">
                    <a:schemeClr val="dk1"/>
                  </a:effectRef>
                  <a:fontRef idx="minor">
                    <a:schemeClr val="tx1"/>
                  </a:fontRef>
                </p:style>
                <p:txBody>
                  <a:bodyPr/>
                  <a:lstStyle/>
                  <a:p>
                    <a:endParaRPr lang="en-US" sz="1350">
                      <a:latin typeface="Roboto Condensed" charset="0"/>
                      <a:cs typeface="FontAwesome" charset="0"/>
                    </a:endParaRPr>
                  </a:p>
                </p:txBody>
              </p:sp>
              <p:sp>
                <p:nvSpPr>
                  <p:cNvPr id="116" name="Freeform 101">
                    <a:extLst>
                      <a:ext uri="{FF2B5EF4-FFF2-40B4-BE49-F238E27FC236}">
                        <a16:creationId xmlns:a16="http://schemas.microsoft.com/office/drawing/2014/main" id="{A086A4AD-86AE-C844-A3DD-ADA0BB08E6F0}"/>
                      </a:ext>
                    </a:extLst>
                  </p:cNvPr>
                  <p:cNvSpPr>
                    <a:spLocks noEditPoints="1"/>
                  </p:cNvSpPr>
                  <p:nvPr/>
                </p:nvSpPr>
                <p:spPr bwMode="auto">
                  <a:xfrm>
                    <a:off x="2995948" y="3284483"/>
                    <a:ext cx="340267" cy="226365"/>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solidFill>
                      <a:schemeClr val="bg1"/>
                    </a:solidFill>
                    <a:round/>
                    <a:headEnd/>
                    <a:tailEnd/>
                  </a:ln>
                </p:spPr>
                <p:txBody>
                  <a:bodyPr/>
                  <a:lstStyle/>
                  <a:p>
                    <a:pPr defTabSz="773720">
                      <a:defRPr/>
                    </a:pPr>
                    <a:endParaRPr lang="en-US" sz="1350"/>
                  </a:p>
                </p:txBody>
              </p:sp>
              <p:sp>
                <p:nvSpPr>
                  <p:cNvPr id="117" name="Freeform 25">
                    <a:extLst>
                      <a:ext uri="{FF2B5EF4-FFF2-40B4-BE49-F238E27FC236}">
                        <a16:creationId xmlns:a16="http://schemas.microsoft.com/office/drawing/2014/main" id="{BA277CCF-4C5F-8B45-8160-A7B4EDB463DA}"/>
                      </a:ext>
                    </a:extLst>
                  </p:cNvPr>
                  <p:cNvSpPr>
                    <a:spLocks noEditPoints="1"/>
                  </p:cNvSpPr>
                  <p:nvPr/>
                </p:nvSpPr>
                <p:spPr bwMode="auto">
                  <a:xfrm>
                    <a:off x="3286735" y="4024918"/>
                    <a:ext cx="199291" cy="330326"/>
                  </a:xfrm>
                  <a:custGeom>
                    <a:avLst/>
                    <a:gdLst/>
                    <a:ahLst/>
                    <a:cxnLst>
                      <a:cxn ang="0">
                        <a:pos x="213" y="0"/>
                      </a:cxn>
                      <a:cxn ang="0">
                        <a:pos x="15" y="0"/>
                      </a:cxn>
                      <a:cxn ang="0">
                        <a:pos x="0" y="15"/>
                      </a:cxn>
                      <a:cxn ang="0">
                        <a:pos x="0" y="365"/>
                      </a:cxn>
                      <a:cxn ang="0">
                        <a:pos x="15" y="380"/>
                      </a:cxn>
                      <a:cxn ang="0">
                        <a:pos x="213" y="380"/>
                      </a:cxn>
                      <a:cxn ang="0">
                        <a:pos x="228" y="365"/>
                      </a:cxn>
                      <a:cxn ang="0">
                        <a:pos x="228" y="15"/>
                      </a:cxn>
                      <a:cxn ang="0">
                        <a:pos x="213" y="0"/>
                      </a:cxn>
                      <a:cxn ang="0">
                        <a:pos x="114" y="280"/>
                      </a:cxn>
                      <a:cxn ang="0">
                        <a:pos x="91" y="257"/>
                      </a:cxn>
                      <a:cxn ang="0">
                        <a:pos x="114" y="234"/>
                      </a:cxn>
                      <a:cxn ang="0">
                        <a:pos x="137" y="257"/>
                      </a:cxn>
                      <a:cxn ang="0">
                        <a:pos x="114" y="280"/>
                      </a:cxn>
                      <a:cxn ang="0">
                        <a:pos x="198" y="169"/>
                      </a:cxn>
                      <a:cxn ang="0">
                        <a:pos x="30" y="169"/>
                      </a:cxn>
                      <a:cxn ang="0">
                        <a:pos x="30" y="161"/>
                      </a:cxn>
                      <a:cxn ang="0">
                        <a:pos x="198" y="161"/>
                      </a:cxn>
                      <a:cxn ang="0">
                        <a:pos x="198" y="169"/>
                      </a:cxn>
                      <a:cxn ang="0">
                        <a:pos x="198" y="123"/>
                      </a:cxn>
                      <a:cxn ang="0">
                        <a:pos x="30" y="123"/>
                      </a:cxn>
                      <a:cxn ang="0">
                        <a:pos x="30" y="115"/>
                      </a:cxn>
                      <a:cxn ang="0">
                        <a:pos x="198" y="115"/>
                      </a:cxn>
                      <a:cxn ang="0">
                        <a:pos x="198" y="123"/>
                      </a:cxn>
                      <a:cxn ang="0">
                        <a:pos x="198" y="74"/>
                      </a:cxn>
                      <a:cxn ang="0">
                        <a:pos x="30" y="74"/>
                      </a:cxn>
                      <a:cxn ang="0">
                        <a:pos x="30" y="28"/>
                      </a:cxn>
                      <a:cxn ang="0">
                        <a:pos x="198" y="28"/>
                      </a:cxn>
                      <a:cxn ang="0">
                        <a:pos x="198" y="74"/>
                      </a:cxn>
                      <a:cxn ang="0">
                        <a:pos x="198" y="74"/>
                      </a:cxn>
                      <a:cxn ang="0">
                        <a:pos x="198" y="74"/>
                      </a:cxn>
                    </a:cxnLst>
                    <a:rect l="0" t="0" r="r" b="b"/>
                    <a:pathLst>
                      <a:path w="228" h="380">
                        <a:moveTo>
                          <a:pt x="213" y="0"/>
                        </a:moveTo>
                        <a:cubicBezTo>
                          <a:pt x="15" y="0"/>
                          <a:pt x="15" y="0"/>
                          <a:pt x="15" y="0"/>
                        </a:cubicBezTo>
                        <a:cubicBezTo>
                          <a:pt x="7" y="0"/>
                          <a:pt x="0" y="7"/>
                          <a:pt x="0" y="15"/>
                        </a:cubicBezTo>
                        <a:cubicBezTo>
                          <a:pt x="0" y="365"/>
                          <a:pt x="0" y="365"/>
                          <a:pt x="0" y="365"/>
                        </a:cubicBezTo>
                        <a:cubicBezTo>
                          <a:pt x="0" y="373"/>
                          <a:pt x="7" y="380"/>
                          <a:pt x="15" y="380"/>
                        </a:cubicBezTo>
                        <a:cubicBezTo>
                          <a:pt x="213" y="380"/>
                          <a:pt x="213" y="380"/>
                          <a:pt x="213" y="380"/>
                        </a:cubicBezTo>
                        <a:cubicBezTo>
                          <a:pt x="221" y="380"/>
                          <a:pt x="228" y="373"/>
                          <a:pt x="228" y="365"/>
                        </a:cubicBezTo>
                        <a:cubicBezTo>
                          <a:pt x="228" y="15"/>
                          <a:pt x="228" y="15"/>
                          <a:pt x="228" y="15"/>
                        </a:cubicBezTo>
                        <a:cubicBezTo>
                          <a:pt x="228" y="7"/>
                          <a:pt x="221" y="0"/>
                          <a:pt x="213" y="0"/>
                        </a:cubicBezTo>
                        <a:close/>
                        <a:moveTo>
                          <a:pt x="114" y="280"/>
                        </a:moveTo>
                        <a:cubicBezTo>
                          <a:pt x="101" y="280"/>
                          <a:pt x="91" y="269"/>
                          <a:pt x="91" y="257"/>
                        </a:cubicBezTo>
                        <a:cubicBezTo>
                          <a:pt x="91" y="244"/>
                          <a:pt x="101" y="234"/>
                          <a:pt x="114" y="234"/>
                        </a:cubicBezTo>
                        <a:cubicBezTo>
                          <a:pt x="127" y="234"/>
                          <a:pt x="137" y="244"/>
                          <a:pt x="137" y="257"/>
                        </a:cubicBezTo>
                        <a:cubicBezTo>
                          <a:pt x="137" y="269"/>
                          <a:pt x="127" y="280"/>
                          <a:pt x="114" y="280"/>
                        </a:cubicBezTo>
                        <a:close/>
                        <a:moveTo>
                          <a:pt x="198" y="169"/>
                        </a:moveTo>
                        <a:cubicBezTo>
                          <a:pt x="30" y="169"/>
                          <a:pt x="30" y="169"/>
                          <a:pt x="30" y="169"/>
                        </a:cubicBezTo>
                        <a:cubicBezTo>
                          <a:pt x="30" y="161"/>
                          <a:pt x="30" y="161"/>
                          <a:pt x="30" y="161"/>
                        </a:cubicBezTo>
                        <a:cubicBezTo>
                          <a:pt x="198" y="161"/>
                          <a:pt x="198" y="161"/>
                          <a:pt x="198" y="161"/>
                        </a:cubicBezTo>
                        <a:lnTo>
                          <a:pt x="198" y="169"/>
                        </a:lnTo>
                        <a:close/>
                        <a:moveTo>
                          <a:pt x="198" y="123"/>
                        </a:moveTo>
                        <a:cubicBezTo>
                          <a:pt x="30" y="123"/>
                          <a:pt x="30" y="123"/>
                          <a:pt x="30" y="123"/>
                        </a:cubicBezTo>
                        <a:cubicBezTo>
                          <a:pt x="30" y="115"/>
                          <a:pt x="30" y="115"/>
                          <a:pt x="30" y="115"/>
                        </a:cubicBezTo>
                        <a:cubicBezTo>
                          <a:pt x="198" y="115"/>
                          <a:pt x="198" y="115"/>
                          <a:pt x="198" y="115"/>
                        </a:cubicBezTo>
                        <a:lnTo>
                          <a:pt x="198" y="123"/>
                        </a:lnTo>
                        <a:close/>
                        <a:moveTo>
                          <a:pt x="198" y="74"/>
                        </a:moveTo>
                        <a:cubicBezTo>
                          <a:pt x="30" y="74"/>
                          <a:pt x="30" y="74"/>
                          <a:pt x="30" y="74"/>
                        </a:cubicBezTo>
                        <a:cubicBezTo>
                          <a:pt x="30" y="28"/>
                          <a:pt x="30" y="28"/>
                          <a:pt x="30" y="28"/>
                        </a:cubicBezTo>
                        <a:cubicBezTo>
                          <a:pt x="198" y="28"/>
                          <a:pt x="198" y="28"/>
                          <a:pt x="198" y="28"/>
                        </a:cubicBezTo>
                        <a:lnTo>
                          <a:pt x="198" y="74"/>
                        </a:lnTo>
                        <a:close/>
                        <a:moveTo>
                          <a:pt x="198" y="74"/>
                        </a:moveTo>
                        <a:cubicBezTo>
                          <a:pt x="198" y="74"/>
                          <a:pt x="198" y="74"/>
                          <a:pt x="198" y="74"/>
                        </a:cubicBezTo>
                      </a:path>
                    </a:pathLst>
                  </a:custGeom>
                  <a:solidFill>
                    <a:schemeClr val="bg1"/>
                  </a:solidFill>
                  <a:ln w="9525">
                    <a:noFill/>
                    <a:round/>
                    <a:headEnd/>
                    <a:tailEnd/>
                  </a:ln>
                </p:spPr>
                <p:txBody>
                  <a:bodyPr/>
                  <a:lstStyle/>
                  <a:p>
                    <a:pPr defTabSz="773720">
                      <a:defRPr/>
                    </a:pPr>
                    <a:endParaRPr lang="en-US" sz="1350"/>
                  </a:p>
                </p:txBody>
              </p:sp>
              <p:sp>
                <p:nvSpPr>
                  <p:cNvPr id="118" name="Freeform 66">
                    <a:extLst>
                      <a:ext uri="{FF2B5EF4-FFF2-40B4-BE49-F238E27FC236}">
                        <a16:creationId xmlns:a16="http://schemas.microsoft.com/office/drawing/2014/main" id="{EC48BB06-FB01-4C46-9865-6C8C42347136}"/>
                      </a:ext>
                    </a:extLst>
                  </p:cNvPr>
                  <p:cNvSpPr>
                    <a:spLocks noEditPoints="1"/>
                  </p:cNvSpPr>
                  <p:nvPr/>
                </p:nvSpPr>
                <p:spPr bwMode="auto">
                  <a:xfrm>
                    <a:off x="5202581" y="2473928"/>
                    <a:ext cx="237899" cy="278268"/>
                  </a:xfrm>
                  <a:custGeom>
                    <a:avLst/>
                    <a:gdLst>
                      <a:gd name="T0" fmla="*/ 55 w 55"/>
                      <a:gd name="T1" fmla="*/ 9 h 64"/>
                      <a:gd name="T2" fmla="*/ 55 w 55"/>
                      <a:gd name="T3" fmla="*/ 14 h 64"/>
                      <a:gd name="T4" fmla="*/ 27 w 55"/>
                      <a:gd name="T5" fmla="*/ 23 h 64"/>
                      <a:gd name="T6" fmla="*/ 0 w 55"/>
                      <a:gd name="T7" fmla="*/ 14 h 64"/>
                      <a:gd name="T8" fmla="*/ 0 w 55"/>
                      <a:gd name="T9" fmla="*/ 9 h 64"/>
                      <a:gd name="T10" fmla="*/ 27 w 55"/>
                      <a:gd name="T11" fmla="*/ 0 h 64"/>
                      <a:gd name="T12" fmla="*/ 55 w 55"/>
                      <a:gd name="T13" fmla="*/ 9 h 64"/>
                      <a:gd name="T14" fmla="*/ 55 w 55"/>
                      <a:gd name="T15" fmla="*/ 21 h 64"/>
                      <a:gd name="T16" fmla="*/ 55 w 55"/>
                      <a:gd name="T17" fmla="*/ 27 h 64"/>
                      <a:gd name="T18" fmla="*/ 27 w 55"/>
                      <a:gd name="T19" fmla="*/ 37 h 64"/>
                      <a:gd name="T20" fmla="*/ 0 w 55"/>
                      <a:gd name="T21" fmla="*/ 27 h 64"/>
                      <a:gd name="T22" fmla="*/ 0 w 55"/>
                      <a:gd name="T23" fmla="*/ 21 h 64"/>
                      <a:gd name="T24" fmla="*/ 27 w 55"/>
                      <a:gd name="T25" fmla="*/ 27 h 64"/>
                      <a:gd name="T26" fmla="*/ 55 w 55"/>
                      <a:gd name="T27" fmla="*/ 21 h 64"/>
                      <a:gd name="T28" fmla="*/ 55 w 55"/>
                      <a:gd name="T29" fmla="*/ 35 h 64"/>
                      <a:gd name="T30" fmla="*/ 55 w 55"/>
                      <a:gd name="T31" fmla="*/ 41 h 64"/>
                      <a:gd name="T32" fmla="*/ 27 w 55"/>
                      <a:gd name="T33" fmla="*/ 50 h 64"/>
                      <a:gd name="T34" fmla="*/ 0 w 55"/>
                      <a:gd name="T35" fmla="*/ 41 h 64"/>
                      <a:gd name="T36" fmla="*/ 0 w 55"/>
                      <a:gd name="T37" fmla="*/ 35 h 64"/>
                      <a:gd name="T38" fmla="*/ 27 w 55"/>
                      <a:gd name="T39" fmla="*/ 41 h 64"/>
                      <a:gd name="T40" fmla="*/ 55 w 55"/>
                      <a:gd name="T41" fmla="*/ 35 h 64"/>
                      <a:gd name="T42" fmla="*/ 55 w 55"/>
                      <a:gd name="T43" fmla="*/ 49 h 64"/>
                      <a:gd name="T44" fmla="*/ 55 w 55"/>
                      <a:gd name="T45" fmla="*/ 55 h 64"/>
                      <a:gd name="T46" fmla="*/ 27 w 55"/>
                      <a:gd name="T47" fmla="*/ 64 h 64"/>
                      <a:gd name="T48" fmla="*/ 0 w 55"/>
                      <a:gd name="T49" fmla="*/ 55 h 64"/>
                      <a:gd name="T50" fmla="*/ 0 w 55"/>
                      <a:gd name="T51" fmla="*/ 49 h 64"/>
                      <a:gd name="T52" fmla="*/ 27 w 55"/>
                      <a:gd name="T53" fmla="*/ 55 h 64"/>
                      <a:gd name="T54" fmla="*/ 55 w 55"/>
                      <a:gd name="T55" fmla="*/ 49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
                      <a:gd name="T85" fmla="*/ 0 h 64"/>
                      <a:gd name="T86" fmla="*/ 55 w 55"/>
                      <a:gd name="T87" fmla="*/ 64 h 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350">
                      <a:latin typeface="Roboto Condensed" charset="0"/>
                      <a:cs typeface="FontAwesome" charset="0"/>
                    </a:endParaRPr>
                  </a:p>
                </p:txBody>
              </p:sp>
              <p:sp>
                <p:nvSpPr>
                  <p:cNvPr id="119" name="Freeform 44">
                    <a:extLst>
                      <a:ext uri="{FF2B5EF4-FFF2-40B4-BE49-F238E27FC236}">
                        <a16:creationId xmlns:a16="http://schemas.microsoft.com/office/drawing/2014/main" id="{9126F11F-AA72-0E4E-B245-ED8F7316347A}"/>
                      </a:ext>
                    </a:extLst>
                  </p:cNvPr>
                  <p:cNvSpPr>
                    <a:spLocks noEditPoints="1"/>
                  </p:cNvSpPr>
                  <p:nvPr/>
                </p:nvSpPr>
                <p:spPr bwMode="auto">
                  <a:xfrm>
                    <a:off x="5166194" y="4249070"/>
                    <a:ext cx="314218" cy="78957"/>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moveTo>
                          <a:pt x="0" y="0"/>
                        </a:moveTo>
                        <a:lnTo>
                          <a:pt x="0" y="0"/>
                        </a:lnTo>
                      </a:path>
                    </a:pathLst>
                  </a:custGeom>
                  <a:solidFill>
                    <a:schemeClr val="bg1"/>
                  </a:solidFill>
                  <a:ln w="9525">
                    <a:noFill/>
                    <a:round/>
                    <a:headEnd/>
                    <a:tailEnd/>
                  </a:ln>
                </p:spPr>
                <p:txBody>
                  <a:bodyPr/>
                  <a:lstStyle/>
                  <a:p>
                    <a:pPr defTabSz="773720">
                      <a:defRPr/>
                    </a:pPr>
                    <a:endParaRPr lang="en-US" sz="1350"/>
                  </a:p>
                </p:txBody>
              </p:sp>
              <p:sp>
                <p:nvSpPr>
                  <p:cNvPr id="120" name="Freeform 46">
                    <a:extLst>
                      <a:ext uri="{FF2B5EF4-FFF2-40B4-BE49-F238E27FC236}">
                        <a16:creationId xmlns:a16="http://schemas.microsoft.com/office/drawing/2014/main" id="{EF8690BB-5542-6743-A5B4-91C709ACE8E2}"/>
                      </a:ext>
                    </a:extLst>
                  </p:cNvPr>
                  <p:cNvSpPr>
                    <a:spLocks noEditPoints="1"/>
                  </p:cNvSpPr>
                  <p:nvPr/>
                </p:nvSpPr>
                <p:spPr bwMode="auto">
                  <a:xfrm>
                    <a:off x="5166194" y="4170918"/>
                    <a:ext cx="314218" cy="78152"/>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moveTo>
                          <a:pt x="0" y="0"/>
                        </a:moveTo>
                        <a:lnTo>
                          <a:pt x="0" y="0"/>
                        </a:lnTo>
                      </a:path>
                    </a:pathLst>
                  </a:custGeom>
                  <a:solidFill>
                    <a:schemeClr val="bg1"/>
                  </a:solidFill>
                  <a:ln w="9525">
                    <a:noFill/>
                    <a:round/>
                    <a:headEnd/>
                    <a:tailEnd/>
                  </a:ln>
                </p:spPr>
                <p:txBody>
                  <a:bodyPr/>
                  <a:lstStyle/>
                  <a:p>
                    <a:pPr defTabSz="773720">
                      <a:defRPr/>
                    </a:pPr>
                    <a:endParaRPr lang="en-US" sz="1350"/>
                  </a:p>
                </p:txBody>
              </p:sp>
              <p:sp>
                <p:nvSpPr>
                  <p:cNvPr id="121" name="Freeform 48">
                    <a:extLst>
                      <a:ext uri="{FF2B5EF4-FFF2-40B4-BE49-F238E27FC236}">
                        <a16:creationId xmlns:a16="http://schemas.microsoft.com/office/drawing/2014/main" id="{7B178724-DDD1-3840-8D9B-2322AA5D80C3}"/>
                      </a:ext>
                    </a:extLst>
                  </p:cNvPr>
                  <p:cNvSpPr>
                    <a:spLocks noEditPoints="1"/>
                  </p:cNvSpPr>
                  <p:nvPr/>
                </p:nvSpPr>
                <p:spPr bwMode="auto">
                  <a:xfrm>
                    <a:off x="5166194" y="4052482"/>
                    <a:ext cx="314218" cy="118436"/>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moveTo>
                          <a:pt x="0" y="48"/>
                        </a:moveTo>
                        <a:lnTo>
                          <a:pt x="0" y="48"/>
                        </a:lnTo>
                      </a:path>
                    </a:pathLst>
                  </a:custGeom>
                  <a:solidFill>
                    <a:schemeClr val="bg1"/>
                  </a:solidFill>
                  <a:ln w="9525">
                    <a:noFill/>
                    <a:round/>
                    <a:headEnd/>
                    <a:tailEnd/>
                  </a:ln>
                </p:spPr>
                <p:txBody>
                  <a:bodyPr/>
                  <a:lstStyle/>
                  <a:p>
                    <a:pPr defTabSz="773720">
                      <a:defRPr/>
                    </a:pPr>
                    <a:endParaRPr lang="en-US" sz="1350"/>
                  </a:p>
                </p:txBody>
              </p:sp>
            </p:grpSp>
            <p:grpSp>
              <p:nvGrpSpPr>
                <p:cNvPr id="101" name="Group 100">
                  <a:extLst>
                    <a:ext uri="{FF2B5EF4-FFF2-40B4-BE49-F238E27FC236}">
                      <a16:creationId xmlns:a16="http://schemas.microsoft.com/office/drawing/2014/main" id="{82C4CD48-50FA-BE4D-BF63-6F817C84A216}"/>
                    </a:ext>
                  </a:extLst>
                </p:cNvPr>
                <p:cNvGrpSpPr/>
                <p:nvPr/>
              </p:nvGrpSpPr>
              <p:grpSpPr>
                <a:xfrm>
                  <a:off x="4313314" y="3542668"/>
                  <a:ext cx="616744" cy="910093"/>
                  <a:chOff x="4313314" y="3542668"/>
                  <a:chExt cx="616744" cy="910093"/>
                </a:xfrm>
              </p:grpSpPr>
              <p:cxnSp>
                <p:nvCxnSpPr>
                  <p:cNvPr id="102" name="Rak koppling 5">
                    <a:extLst>
                      <a:ext uri="{FF2B5EF4-FFF2-40B4-BE49-F238E27FC236}">
                        <a16:creationId xmlns:a16="http://schemas.microsoft.com/office/drawing/2014/main" id="{24930BD4-0333-1F4C-B556-80C579B18BD5}"/>
                      </a:ext>
                    </a:extLst>
                  </p:cNvPr>
                  <p:cNvCxnSpPr>
                    <a:cxnSpLocks/>
                  </p:cNvCxnSpPr>
                  <p:nvPr/>
                </p:nvCxnSpPr>
                <p:spPr>
                  <a:xfrm flipH="1">
                    <a:off x="4621512" y="3542668"/>
                    <a:ext cx="349" cy="58741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3" name="Freeform 102">
                    <a:extLst>
                      <a:ext uri="{FF2B5EF4-FFF2-40B4-BE49-F238E27FC236}">
                        <a16:creationId xmlns:a16="http://schemas.microsoft.com/office/drawing/2014/main" id="{88C74EEF-8820-B948-9649-E22F8C95E8FE}"/>
                      </a:ext>
                    </a:extLst>
                  </p:cNvPr>
                  <p:cNvSpPr/>
                  <p:nvPr/>
                </p:nvSpPr>
                <p:spPr>
                  <a:xfrm>
                    <a:off x="4313314" y="3836017"/>
                    <a:ext cx="616744" cy="616744"/>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5EAC"/>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algn="ctr" defTabSz="500063">
                      <a:lnSpc>
                        <a:spcPct val="90000"/>
                      </a:lnSpc>
                      <a:spcAft>
                        <a:spcPct val="35000"/>
                      </a:spcAft>
                      <a:defRPr/>
                    </a:pPr>
                    <a:endParaRPr lang="en-US" sz="1500">
                      <a:solidFill>
                        <a:schemeClr val="bg1"/>
                      </a:solidFill>
                      <a:latin typeface="Arial" charset="0"/>
                      <a:ea typeface="Arial" charset="0"/>
                      <a:cs typeface="Arial" charset="0"/>
                    </a:endParaRPr>
                  </a:p>
                </p:txBody>
              </p:sp>
            </p:grpSp>
          </p:grpSp>
          <p:pic>
            <p:nvPicPr>
              <p:cNvPr id="98" name="Picture 97">
                <a:extLst>
                  <a:ext uri="{FF2B5EF4-FFF2-40B4-BE49-F238E27FC236}">
                    <a16:creationId xmlns:a16="http://schemas.microsoft.com/office/drawing/2014/main" id="{AE970656-427B-4A42-A822-525FE240F1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226" y="4846121"/>
                <a:ext cx="442693" cy="314168"/>
              </a:xfrm>
              <a:prstGeom prst="rect">
                <a:avLst/>
              </a:prstGeom>
            </p:spPr>
          </p:pic>
          <p:pic>
            <p:nvPicPr>
              <p:cNvPr id="99" name="Picture 98">
                <a:extLst>
                  <a:ext uri="{FF2B5EF4-FFF2-40B4-BE49-F238E27FC236}">
                    <a16:creationId xmlns:a16="http://schemas.microsoft.com/office/drawing/2014/main" id="{A42851CF-881A-6248-957F-7D35FD7E1A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8057" y="3285273"/>
                <a:ext cx="387800" cy="323167"/>
              </a:xfrm>
              <a:prstGeom prst="rect">
                <a:avLst/>
              </a:prstGeom>
            </p:spPr>
          </p:pic>
        </p:grpSp>
      </p:grpSp>
    </p:spTree>
    <p:extLst>
      <p:ext uri="{BB962C8B-B14F-4D97-AF65-F5344CB8AC3E}">
        <p14:creationId xmlns:p14="http://schemas.microsoft.com/office/powerpoint/2010/main" val="334397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51" y="275559"/>
            <a:ext cx="6508207" cy="601301"/>
          </a:xfrm>
        </p:spPr>
        <p:txBody>
          <a:bodyPr/>
          <a:lstStyle/>
          <a:p>
            <a:r>
              <a:rPr lang="en-US" b="1" dirty="0"/>
              <a:t>In the Data Center</a:t>
            </a:r>
            <a:r>
              <a:rPr lang="en-US" dirty="0"/>
              <a:t>: Meet Security and Compliance Without Compromising Operational Efficiency </a:t>
            </a:r>
          </a:p>
        </p:txBody>
      </p:sp>
      <p:sp>
        <p:nvSpPr>
          <p:cNvPr id="3" name="Slide Number Placeholder 2"/>
          <p:cNvSpPr>
            <a:spLocks noGrp="1"/>
          </p:cNvSpPr>
          <p:nvPr>
            <p:ph type="sldNum" sz="quarter" idx="10"/>
          </p:nvPr>
        </p:nvSpPr>
        <p:spPr/>
        <p:txBody>
          <a:bodyPr/>
          <a:lstStyle/>
          <a:p>
            <a:fld id="{7680380B-A5FF-9E42-9C1F-88CECE9156AA}" type="slidenum">
              <a:rPr lang="en-US" smtClean="0"/>
              <a:pPr/>
              <a:t>5</a:t>
            </a:fld>
            <a:endParaRPr lang="en-US" dirty="0"/>
          </a:p>
        </p:txBody>
      </p:sp>
      <p:sp>
        <p:nvSpPr>
          <p:cNvPr id="9" name="TextBox 8"/>
          <p:cNvSpPr txBox="1"/>
          <p:nvPr/>
        </p:nvSpPr>
        <p:spPr>
          <a:xfrm>
            <a:off x="2308271" y="1503660"/>
            <a:ext cx="4527458" cy="400110"/>
          </a:xfrm>
          <a:prstGeom prst="rect">
            <a:avLst/>
          </a:prstGeom>
          <a:noFill/>
        </p:spPr>
        <p:txBody>
          <a:bodyPr wrap="none" rtlCol="0">
            <a:spAutoFit/>
          </a:bodyPr>
          <a:lstStyle/>
          <a:p>
            <a:pPr algn="ctr"/>
            <a:r>
              <a:rPr lang="en-US" dirty="0">
                <a:solidFill>
                  <a:srgbClr val="1B67B2"/>
                </a:solidFill>
              </a:rPr>
              <a:t>A Data Center Erasure Solution Must: </a:t>
            </a:r>
          </a:p>
        </p:txBody>
      </p:sp>
      <p:sp>
        <p:nvSpPr>
          <p:cNvPr id="37" name="Rectangle 36">
            <a:extLst>
              <a:ext uri="{FF2B5EF4-FFF2-40B4-BE49-F238E27FC236}">
                <a16:creationId xmlns:a16="http://schemas.microsoft.com/office/drawing/2014/main" id="{236AE32A-3E8A-CA4E-B277-3FDBF139B96F}"/>
              </a:ext>
            </a:extLst>
          </p:cNvPr>
          <p:cNvSpPr/>
          <p:nvPr/>
        </p:nvSpPr>
        <p:spPr>
          <a:xfrm>
            <a:off x="3619627" y="2428373"/>
            <a:ext cx="280629" cy="584775"/>
          </a:xfrm>
          <a:prstGeom prst="rect">
            <a:avLst/>
          </a:prstGeom>
        </p:spPr>
        <p:txBody>
          <a:bodyPr wrap="square">
            <a:spAutoFit/>
          </a:bodyPr>
          <a:lstStyle/>
          <a:p>
            <a:pPr algn="ctr"/>
            <a:r>
              <a:rPr lang="en-US" sz="3200" b="1" dirty="0">
                <a:solidFill>
                  <a:srgbClr val="C2C4C8"/>
                </a:solidFill>
              </a:rPr>
              <a:t>+</a:t>
            </a:r>
          </a:p>
        </p:txBody>
      </p:sp>
      <p:sp>
        <p:nvSpPr>
          <p:cNvPr id="39" name="Rectangle 38">
            <a:extLst>
              <a:ext uri="{FF2B5EF4-FFF2-40B4-BE49-F238E27FC236}">
                <a16:creationId xmlns:a16="http://schemas.microsoft.com/office/drawing/2014/main" id="{3AB8F035-AC48-F04A-96E4-8FE8EE57F184}"/>
              </a:ext>
            </a:extLst>
          </p:cNvPr>
          <p:cNvSpPr/>
          <p:nvPr/>
        </p:nvSpPr>
        <p:spPr>
          <a:xfrm>
            <a:off x="1866968" y="2428373"/>
            <a:ext cx="280629" cy="584775"/>
          </a:xfrm>
          <a:prstGeom prst="rect">
            <a:avLst/>
          </a:prstGeom>
        </p:spPr>
        <p:txBody>
          <a:bodyPr wrap="square">
            <a:spAutoFit/>
          </a:bodyPr>
          <a:lstStyle/>
          <a:p>
            <a:pPr algn="ctr"/>
            <a:r>
              <a:rPr lang="en-US" sz="3200" b="1" dirty="0">
                <a:solidFill>
                  <a:srgbClr val="C2C4C8"/>
                </a:solidFill>
              </a:rPr>
              <a:t>+</a:t>
            </a:r>
          </a:p>
        </p:txBody>
      </p:sp>
      <p:sp>
        <p:nvSpPr>
          <p:cNvPr id="40" name="Rectangle 39">
            <a:extLst>
              <a:ext uri="{FF2B5EF4-FFF2-40B4-BE49-F238E27FC236}">
                <a16:creationId xmlns:a16="http://schemas.microsoft.com/office/drawing/2014/main" id="{2A64A036-5DBA-714F-B553-D817F0F6767B}"/>
              </a:ext>
            </a:extLst>
          </p:cNvPr>
          <p:cNvSpPr/>
          <p:nvPr/>
        </p:nvSpPr>
        <p:spPr>
          <a:xfrm>
            <a:off x="5372286" y="2428373"/>
            <a:ext cx="280629" cy="584775"/>
          </a:xfrm>
          <a:prstGeom prst="rect">
            <a:avLst/>
          </a:prstGeom>
        </p:spPr>
        <p:txBody>
          <a:bodyPr wrap="square">
            <a:spAutoFit/>
          </a:bodyPr>
          <a:lstStyle/>
          <a:p>
            <a:pPr algn="ctr"/>
            <a:r>
              <a:rPr lang="en-US" sz="3200" b="1" dirty="0">
                <a:solidFill>
                  <a:srgbClr val="C2C4C8"/>
                </a:solidFill>
              </a:rPr>
              <a:t>+</a:t>
            </a:r>
          </a:p>
        </p:txBody>
      </p:sp>
      <p:sp>
        <p:nvSpPr>
          <p:cNvPr id="41" name="Rectangle 40">
            <a:extLst>
              <a:ext uri="{FF2B5EF4-FFF2-40B4-BE49-F238E27FC236}">
                <a16:creationId xmlns:a16="http://schemas.microsoft.com/office/drawing/2014/main" id="{4534AFCB-8FB5-6B4C-8409-61FA611D3BA0}"/>
              </a:ext>
            </a:extLst>
          </p:cNvPr>
          <p:cNvSpPr/>
          <p:nvPr/>
        </p:nvSpPr>
        <p:spPr>
          <a:xfrm>
            <a:off x="6924361" y="2428373"/>
            <a:ext cx="280629" cy="584775"/>
          </a:xfrm>
          <a:prstGeom prst="rect">
            <a:avLst/>
          </a:prstGeom>
        </p:spPr>
        <p:txBody>
          <a:bodyPr wrap="square">
            <a:spAutoFit/>
          </a:bodyPr>
          <a:lstStyle/>
          <a:p>
            <a:pPr algn="ctr"/>
            <a:r>
              <a:rPr lang="en-US" sz="3200" b="1" dirty="0">
                <a:solidFill>
                  <a:srgbClr val="C2C4C8"/>
                </a:solidFill>
              </a:rPr>
              <a:t>+</a:t>
            </a:r>
          </a:p>
        </p:txBody>
      </p:sp>
      <p:grpSp>
        <p:nvGrpSpPr>
          <p:cNvPr id="42" name="Group 41">
            <a:extLst>
              <a:ext uri="{FF2B5EF4-FFF2-40B4-BE49-F238E27FC236}">
                <a16:creationId xmlns:a16="http://schemas.microsoft.com/office/drawing/2014/main" id="{1586FEC1-BF20-0B4F-8BB2-1BD87AF383C0}"/>
              </a:ext>
            </a:extLst>
          </p:cNvPr>
          <p:cNvGrpSpPr/>
          <p:nvPr/>
        </p:nvGrpSpPr>
        <p:grpSpPr>
          <a:xfrm>
            <a:off x="7141394" y="2291704"/>
            <a:ext cx="1651245" cy="2475101"/>
            <a:chOff x="7141394" y="2291704"/>
            <a:chExt cx="1651245" cy="2475101"/>
          </a:xfrm>
        </p:grpSpPr>
        <p:grpSp>
          <p:nvGrpSpPr>
            <p:cNvPr id="43" name="Group 42">
              <a:extLst>
                <a:ext uri="{FF2B5EF4-FFF2-40B4-BE49-F238E27FC236}">
                  <a16:creationId xmlns:a16="http://schemas.microsoft.com/office/drawing/2014/main" id="{3C9BDD79-921C-6A48-BD83-9390A0B45A6A}"/>
                </a:ext>
              </a:extLst>
            </p:cNvPr>
            <p:cNvGrpSpPr/>
            <p:nvPr/>
          </p:nvGrpSpPr>
          <p:grpSpPr>
            <a:xfrm>
              <a:off x="7537960" y="2291704"/>
              <a:ext cx="858112" cy="858112"/>
              <a:chOff x="7361769" y="1923831"/>
              <a:chExt cx="858112" cy="858112"/>
            </a:xfrm>
          </p:grpSpPr>
          <p:sp>
            <p:nvSpPr>
              <p:cNvPr id="45" name="Freeform 44">
                <a:extLst>
                  <a:ext uri="{FF2B5EF4-FFF2-40B4-BE49-F238E27FC236}">
                    <a16:creationId xmlns:a16="http://schemas.microsoft.com/office/drawing/2014/main" id="{48798177-40F0-AE42-9807-7D73E987EB6F}"/>
                  </a:ext>
                </a:extLst>
              </p:cNvPr>
              <p:cNvSpPr/>
              <p:nvPr/>
            </p:nvSpPr>
            <p:spPr bwMode="auto">
              <a:xfrm>
                <a:off x="7361769" y="1923831"/>
                <a:ext cx="858112" cy="85811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5EAC"/>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algn="ctr" defTabSz="500063" fontAlgn="auto">
                  <a:lnSpc>
                    <a:spcPct val="90000"/>
                  </a:lnSpc>
                  <a:spcAft>
                    <a:spcPct val="35000"/>
                  </a:spcAft>
                  <a:defRPr/>
                </a:pPr>
                <a:endParaRPr lang="en-US" sz="1800">
                  <a:latin typeface="Arial" charset="0"/>
                  <a:ea typeface="Arial" charset="0"/>
                  <a:cs typeface="Arial" charset="0"/>
                </a:endParaRPr>
              </a:p>
            </p:txBody>
          </p:sp>
          <p:pic>
            <p:nvPicPr>
              <p:cNvPr id="46" name="Picture 45">
                <a:extLst>
                  <a:ext uri="{FF2B5EF4-FFF2-40B4-BE49-F238E27FC236}">
                    <a16:creationId xmlns:a16="http://schemas.microsoft.com/office/drawing/2014/main" id="{AB806B2C-387F-A94C-AE14-F28D4B742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747" y="2021489"/>
                <a:ext cx="694690" cy="694690"/>
              </a:xfrm>
              <a:prstGeom prst="rect">
                <a:avLst/>
              </a:prstGeom>
            </p:spPr>
          </p:pic>
        </p:grpSp>
        <p:sp>
          <p:nvSpPr>
            <p:cNvPr id="44" name="Text Placeholder 7">
              <a:extLst>
                <a:ext uri="{FF2B5EF4-FFF2-40B4-BE49-F238E27FC236}">
                  <a16:creationId xmlns:a16="http://schemas.microsoft.com/office/drawing/2014/main" id="{5CC680A4-BDF3-854E-ADFF-E9490E40C16D}"/>
                </a:ext>
              </a:extLst>
            </p:cNvPr>
            <p:cNvSpPr txBox="1">
              <a:spLocks/>
            </p:cNvSpPr>
            <p:nvPr/>
          </p:nvSpPr>
          <p:spPr>
            <a:xfrm>
              <a:off x="7141394" y="3459994"/>
              <a:ext cx="1651245" cy="1306811"/>
            </a:xfrm>
            <a:prstGeom prst="rect">
              <a:avLst/>
            </a:prstGeom>
          </p:spPr>
          <p:txBody>
            <a:bodyPr/>
            <a:lstStyle>
              <a:lvl1pPr marL="0" indent="0" algn="l" rtl="0" fontAlgn="base">
                <a:spcBef>
                  <a:spcPct val="20000"/>
                </a:spcBef>
                <a:spcAft>
                  <a:spcPct val="0"/>
                </a:spcAft>
                <a:buFont typeface="Arial" charset="0"/>
                <a:buNone/>
                <a:defRPr sz="1200" kern="1200">
                  <a:solidFill>
                    <a:srgbClr val="767E87"/>
                  </a:solidFill>
                  <a:latin typeface="+mn-lt"/>
                  <a:ea typeface="ＭＳ Ｐゴシック" charset="0"/>
                  <a:cs typeface="+mn-cs"/>
                </a:defRPr>
              </a:lvl1pPr>
              <a:lvl2pPr marL="3429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2pPr>
              <a:lvl3pPr marL="6858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3pPr>
              <a:lvl4pPr marL="10287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4pPr>
              <a:lvl5pPr marL="13716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Certifiably erase all drive types to maximize performance and increase efficiency </a:t>
              </a:r>
            </a:p>
          </p:txBody>
        </p:sp>
      </p:grpSp>
      <p:grpSp>
        <p:nvGrpSpPr>
          <p:cNvPr id="47" name="Group 46">
            <a:extLst>
              <a:ext uri="{FF2B5EF4-FFF2-40B4-BE49-F238E27FC236}">
                <a16:creationId xmlns:a16="http://schemas.microsoft.com/office/drawing/2014/main" id="{3AD3C6C7-76FE-184E-8EE0-C61AEAFF6D19}"/>
              </a:ext>
            </a:extLst>
          </p:cNvPr>
          <p:cNvGrpSpPr/>
          <p:nvPr/>
        </p:nvGrpSpPr>
        <p:grpSpPr>
          <a:xfrm>
            <a:off x="3836659" y="2291704"/>
            <a:ext cx="1599224" cy="2475101"/>
            <a:chOff x="3842212" y="2291704"/>
            <a:chExt cx="1599224" cy="2475101"/>
          </a:xfrm>
        </p:grpSpPr>
        <p:grpSp>
          <p:nvGrpSpPr>
            <p:cNvPr id="48" name="Group 47">
              <a:extLst>
                <a:ext uri="{FF2B5EF4-FFF2-40B4-BE49-F238E27FC236}">
                  <a16:creationId xmlns:a16="http://schemas.microsoft.com/office/drawing/2014/main" id="{34C6BDC6-97C5-B249-A49C-0ACA932543A4}"/>
                </a:ext>
              </a:extLst>
            </p:cNvPr>
            <p:cNvGrpSpPr/>
            <p:nvPr/>
          </p:nvGrpSpPr>
          <p:grpSpPr>
            <a:xfrm>
              <a:off x="4212768" y="2291704"/>
              <a:ext cx="858112" cy="858112"/>
              <a:chOff x="5215886" y="1923831"/>
              <a:chExt cx="858112" cy="858112"/>
            </a:xfrm>
          </p:grpSpPr>
          <p:sp>
            <p:nvSpPr>
              <p:cNvPr id="52" name="Freeform 51">
                <a:extLst>
                  <a:ext uri="{FF2B5EF4-FFF2-40B4-BE49-F238E27FC236}">
                    <a16:creationId xmlns:a16="http://schemas.microsoft.com/office/drawing/2014/main" id="{66B18C22-55DD-7840-B89C-01CE067487AC}"/>
                  </a:ext>
                </a:extLst>
              </p:cNvPr>
              <p:cNvSpPr/>
              <p:nvPr/>
            </p:nvSpPr>
            <p:spPr bwMode="auto">
              <a:xfrm>
                <a:off x="5215886" y="1923831"/>
                <a:ext cx="858112" cy="85811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5EAC"/>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algn="ctr" defTabSz="500063" fontAlgn="auto">
                  <a:lnSpc>
                    <a:spcPct val="90000"/>
                  </a:lnSpc>
                  <a:spcAft>
                    <a:spcPct val="35000"/>
                  </a:spcAft>
                  <a:defRPr/>
                </a:pPr>
                <a:endParaRPr lang="en-US" sz="1800">
                  <a:latin typeface="Arial" charset="0"/>
                  <a:ea typeface="Arial" charset="0"/>
                  <a:cs typeface="Arial" charset="0"/>
                </a:endParaRPr>
              </a:p>
            </p:txBody>
          </p:sp>
          <p:pic>
            <p:nvPicPr>
              <p:cNvPr id="55" name="Picture 54">
                <a:extLst>
                  <a:ext uri="{FF2B5EF4-FFF2-40B4-BE49-F238E27FC236}">
                    <a16:creationId xmlns:a16="http://schemas.microsoft.com/office/drawing/2014/main" id="{4357F398-020F-7740-94EA-0FFC2287C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7812" y="2117489"/>
                <a:ext cx="374260" cy="448495"/>
              </a:xfrm>
              <a:prstGeom prst="rect">
                <a:avLst/>
              </a:prstGeom>
            </p:spPr>
          </p:pic>
        </p:grpSp>
        <p:sp>
          <p:nvSpPr>
            <p:cNvPr id="51" name="Text Placeholder 7">
              <a:extLst>
                <a:ext uri="{FF2B5EF4-FFF2-40B4-BE49-F238E27FC236}">
                  <a16:creationId xmlns:a16="http://schemas.microsoft.com/office/drawing/2014/main" id="{0CC30267-A7C6-3542-88FF-1AD9011AE0C2}"/>
                </a:ext>
              </a:extLst>
            </p:cNvPr>
            <p:cNvSpPr txBox="1">
              <a:spLocks/>
            </p:cNvSpPr>
            <p:nvPr/>
          </p:nvSpPr>
          <p:spPr>
            <a:xfrm>
              <a:off x="3842212" y="3459994"/>
              <a:ext cx="1599224" cy="1306811"/>
            </a:xfrm>
            <a:prstGeom prst="rect">
              <a:avLst/>
            </a:prstGeom>
          </p:spPr>
          <p:txBody>
            <a:bodyPr/>
            <a:lstStyle>
              <a:lvl1pPr marL="0" indent="0" algn="l" rtl="0" fontAlgn="base">
                <a:spcBef>
                  <a:spcPct val="20000"/>
                </a:spcBef>
                <a:spcAft>
                  <a:spcPct val="0"/>
                </a:spcAft>
                <a:buFont typeface="Arial" charset="0"/>
                <a:buNone/>
                <a:defRPr sz="1200" kern="1200">
                  <a:solidFill>
                    <a:srgbClr val="767E87"/>
                  </a:solidFill>
                  <a:latin typeface="+mn-lt"/>
                  <a:ea typeface="ＭＳ Ｐゴシック" charset="0"/>
                  <a:cs typeface="+mn-cs"/>
                </a:defRPr>
              </a:lvl1pPr>
              <a:lvl2pPr marL="3429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2pPr>
              <a:lvl3pPr marL="6858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3pPr>
              <a:lvl4pPr marL="10287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4pPr>
              <a:lvl5pPr marL="13716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Provide an audit trail on every asset of compliance in order to meet corporate security policies</a:t>
              </a:r>
            </a:p>
          </p:txBody>
        </p:sp>
      </p:grpSp>
      <p:grpSp>
        <p:nvGrpSpPr>
          <p:cNvPr id="69" name="Group 68">
            <a:extLst>
              <a:ext uri="{FF2B5EF4-FFF2-40B4-BE49-F238E27FC236}">
                <a16:creationId xmlns:a16="http://schemas.microsoft.com/office/drawing/2014/main" id="{9A0C542F-FB1E-A74A-9567-504A54D52994}"/>
              </a:ext>
            </a:extLst>
          </p:cNvPr>
          <p:cNvGrpSpPr/>
          <p:nvPr/>
        </p:nvGrpSpPr>
        <p:grpSpPr>
          <a:xfrm>
            <a:off x="351361" y="2291704"/>
            <a:ext cx="1579204" cy="2475101"/>
            <a:chOff x="351361" y="2291704"/>
            <a:chExt cx="1579204" cy="2475101"/>
          </a:xfrm>
        </p:grpSpPr>
        <p:sp>
          <p:nvSpPr>
            <p:cNvPr id="70" name="Text Placeholder 7">
              <a:extLst>
                <a:ext uri="{FF2B5EF4-FFF2-40B4-BE49-F238E27FC236}">
                  <a16:creationId xmlns:a16="http://schemas.microsoft.com/office/drawing/2014/main" id="{E92AD77F-78D4-CE4E-9886-1EC01835EA66}"/>
                </a:ext>
              </a:extLst>
            </p:cNvPr>
            <p:cNvSpPr txBox="1">
              <a:spLocks/>
            </p:cNvSpPr>
            <p:nvPr/>
          </p:nvSpPr>
          <p:spPr>
            <a:xfrm>
              <a:off x="351361" y="3459994"/>
              <a:ext cx="1579204" cy="1306811"/>
            </a:xfrm>
            <a:prstGeom prst="rect">
              <a:avLst/>
            </a:prstGeom>
          </p:spPr>
          <p:txBody>
            <a:bodyPr/>
            <a:lstStyle>
              <a:lvl1pPr marL="0" indent="0" algn="l" rtl="0" fontAlgn="base">
                <a:spcBef>
                  <a:spcPct val="20000"/>
                </a:spcBef>
                <a:spcAft>
                  <a:spcPct val="0"/>
                </a:spcAft>
                <a:buFont typeface="Arial" charset="0"/>
                <a:buNone/>
                <a:defRPr sz="1200" kern="1200">
                  <a:solidFill>
                    <a:srgbClr val="767E87"/>
                  </a:solidFill>
                  <a:latin typeface="+mn-lt"/>
                  <a:ea typeface="ＭＳ Ｐゴシック" charset="0"/>
                  <a:cs typeface="+mn-cs"/>
                </a:defRPr>
              </a:lvl1pPr>
              <a:lvl2pPr marL="3429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2pPr>
              <a:lvl3pPr marL="6858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3pPr>
              <a:lvl4pPr marL="10287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4pPr>
              <a:lvl5pPr marL="13716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Handle high-volume, high capacity needs as they consolidate and allocate bandwidth</a:t>
              </a:r>
            </a:p>
          </p:txBody>
        </p:sp>
        <p:grpSp>
          <p:nvGrpSpPr>
            <p:cNvPr id="71" name="Group 70">
              <a:extLst>
                <a:ext uri="{FF2B5EF4-FFF2-40B4-BE49-F238E27FC236}">
                  <a16:creationId xmlns:a16="http://schemas.microsoft.com/office/drawing/2014/main" id="{9C9F797E-023D-8941-BD2E-034A11042E38}"/>
                </a:ext>
              </a:extLst>
            </p:cNvPr>
            <p:cNvGrpSpPr/>
            <p:nvPr/>
          </p:nvGrpSpPr>
          <p:grpSpPr>
            <a:xfrm>
              <a:off x="711907" y="2291704"/>
              <a:ext cx="858112" cy="858112"/>
              <a:chOff x="711907" y="2291704"/>
              <a:chExt cx="858112" cy="858112"/>
            </a:xfrm>
          </p:grpSpPr>
          <p:sp>
            <p:nvSpPr>
              <p:cNvPr id="72" name="Freeform 71">
                <a:extLst>
                  <a:ext uri="{FF2B5EF4-FFF2-40B4-BE49-F238E27FC236}">
                    <a16:creationId xmlns:a16="http://schemas.microsoft.com/office/drawing/2014/main" id="{55739519-8923-744F-88A5-BD13E542FFF9}"/>
                  </a:ext>
                </a:extLst>
              </p:cNvPr>
              <p:cNvSpPr/>
              <p:nvPr/>
            </p:nvSpPr>
            <p:spPr bwMode="auto">
              <a:xfrm>
                <a:off x="711907" y="2291704"/>
                <a:ext cx="858112" cy="85811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5EAC"/>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defTabSz="500063" fontAlgn="auto">
                  <a:lnSpc>
                    <a:spcPct val="90000"/>
                  </a:lnSpc>
                  <a:spcAft>
                    <a:spcPct val="35000"/>
                  </a:spcAft>
                  <a:defRPr/>
                </a:pPr>
                <a:endParaRPr lang="en-US" sz="1800">
                  <a:latin typeface="Arial" charset="0"/>
                  <a:ea typeface="Arial" charset="0"/>
                  <a:cs typeface="Arial" charset="0"/>
                </a:endParaRPr>
              </a:p>
            </p:txBody>
          </p:sp>
          <p:pic>
            <p:nvPicPr>
              <p:cNvPr id="74" name="Picture 73">
                <a:extLst>
                  <a:ext uri="{FF2B5EF4-FFF2-40B4-BE49-F238E27FC236}">
                    <a16:creationId xmlns:a16="http://schemas.microsoft.com/office/drawing/2014/main" id="{AE9017B5-8BA0-7549-BC96-9C5A1D3922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902" y="2497882"/>
                <a:ext cx="464122" cy="364584"/>
              </a:xfrm>
              <a:prstGeom prst="rect">
                <a:avLst/>
              </a:prstGeom>
            </p:spPr>
          </p:pic>
        </p:grpSp>
      </p:grpSp>
      <p:grpSp>
        <p:nvGrpSpPr>
          <p:cNvPr id="8" name="Group 7">
            <a:extLst>
              <a:ext uri="{FF2B5EF4-FFF2-40B4-BE49-F238E27FC236}">
                <a16:creationId xmlns:a16="http://schemas.microsoft.com/office/drawing/2014/main" id="{D1E124B5-6F12-FC46-80A3-B31ED18463EC}"/>
              </a:ext>
            </a:extLst>
          </p:cNvPr>
          <p:cNvGrpSpPr/>
          <p:nvPr/>
        </p:nvGrpSpPr>
        <p:grpSpPr>
          <a:xfrm>
            <a:off x="5589318" y="2291704"/>
            <a:ext cx="1398640" cy="2475101"/>
            <a:chOff x="5589318" y="2291704"/>
            <a:chExt cx="1398640" cy="2475101"/>
          </a:xfrm>
        </p:grpSpPr>
        <p:sp>
          <p:nvSpPr>
            <p:cNvPr id="86" name="Text Placeholder 7">
              <a:extLst>
                <a:ext uri="{FF2B5EF4-FFF2-40B4-BE49-F238E27FC236}">
                  <a16:creationId xmlns:a16="http://schemas.microsoft.com/office/drawing/2014/main" id="{9DFB6B90-89A5-A74D-8C73-A12E009D3A5A}"/>
                </a:ext>
              </a:extLst>
            </p:cNvPr>
            <p:cNvSpPr txBox="1">
              <a:spLocks/>
            </p:cNvSpPr>
            <p:nvPr/>
          </p:nvSpPr>
          <p:spPr>
            <a:xfrm>
              <a:off x="5589318" y="3459994"/>
              <a:ext cx="1398640" cy="1306811"/>
            </a:xfrm>
            <a:prstGeom prst="rect">
              <a:avLst/>
            </a:prstGeom>
          </p:spPr>
          <p:txBody>
            <a:bodyPr/>
            <a:lstStyle>
              <a:lvl1pPr marL="0" indent="0" algn="l" rtl="0" fontAlgn="base">
                <a:spcBef>
                  <a:spcPct val="20000"/>
                </a:spcBef>
                <a:spcAft>
                  <a:spcPct val="0"/>
                </a:spcAft>
                <a:buFont typeface="Arial" charset="0"/>
                <a:buNone/>
                <a:defRPr sz="1200" kern="1200">
                  <a:solidFill>
                    <a:srgbClr val="767E87"/>
                  </a:solidFill>
                  <a:latin typeface="+mn-lt"/>
                  <a:ea typeface="ＭＳ Ｐゴシック" charset="0"/>
                  <a:cs typeface="+mn-cs"/>
                </a:defRPr>
              </a:lvl1pPr>
              <a:lvl2pPr marL="3429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2pPr>
              <a:lvl3pPr marL="6858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3pPr>
              <a:lvl4pPr marL="10287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4pPr>
              <a:lvl5pPr marL="13716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Automate the process to reduce human error</a:t>
              </a:r>
            </a:p>
          </p:txBody>
        </p:sp>
        <p:grpSp>
          <p:nvGrpSpPr>
            <p:cNvPr id="7" name="Group 6">
              <a:extLst>
                <a:ext uri="{FF2B5EF4-FFF2-40B4-BE49-F238E27FC236}">
                  <a16:creationId xmlns:a16="http://schemas.microsoft.com/office/drawing/2014/main" id="{F658F8BD-B21D-7349-8F9E-4BF1ACBF2F98}"/>
                </a:ext>
              </a:extLst>
            </p:cNvPr>
            <p:cNvGrpSpPr/>
            <p:nvPr/>
          </p:nvGrpSpPr>
          <p:grpSpPr>
            <a:xfrm>
              <a:off x="5859582" y="2291704"/>
              <a:ext cx="858112" cy="858112"/>
              <a:chOff x="5859582" y="2291704"/>
              <a:chExt cx="858112" cy="858112"/>
            </a:xfrm>
          </p:grpSpPr>
          <p:sp>
            <p:nvSpPr>
              <p:cNvPr id="88" name="Freeform 87">
                <a:extLst>
                  <a:ext uri="{FF2B5EF4-FFF2-40B4-BE49-F238E27FC236}">
                    <a16:creationId xmlns:a16="http://schemas.microsoft.com/office/drawing/2014/main" id="{2FBCAB9C-EF7F-644C-856E-669F15C2C657}"/>
                  </a:ext>
                </a:extLst>
              </p:cNvPr>
              <p:cNvSpPr/>
              <p:nvPr/>
            </p:nvSpPr>
            <p:spPr bwMode="auto">
              <a:xfrm>
                <a:off x="5859582" y="2291704"/>
                <a:ext cx="858112" cy="85811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5EAC"/>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algn="ctr" defTabSz="500063" fontAlgn="auto">
                  <a:lnSpc>
                    <a:spcPct val="90000"/>
                  </a:lnSpc>
                  <a:spcAft>
                    <a:spcPct val="35000"/>
                  </a:spcAft>
                  <a:defRPr/>
                </a:pPr>
                <a:endParaRPr lang="en-US" sz="1800">
                  <a:latin typeface="Arial" charset="0"/>
                  <a:ea typeface="Arial" charset="0"/>
                  <a:cs typeface="Arial" charset="0"/>
                </a:endParaRPr>
              </a:p>
            </p:txBody>
          </p:sp>
          <p:pic>
            <p:nvPicPr>
              <p:cNvPr id="89" name="Picture 88">
                <a:extLst>
                  <a:ext uri="{FF2B5EF4-FFF2-40B4-BE49-F238E27FC236}">
                    <a16:creationId xmlns:a16="http://schemas.microsoft.com/office/drawing/2014/main" id="{44B87297-E3CA-8B40-B93B-8E3100EBAD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3594" y="2500276"/>
                <a:ext cx="454376" cy="417305"/>
              </a:xfrm>
              <a:prstGeom prst="rect">
                <a:avLst/>
              </a:prstGeom>
            </p:spPr>
          </p:pic>
        </p:grpSp>
      </p:grpSp>
      <p:grpSp>
        <p:nvGrpSpPr>
          <p:cNvPr id="10" name="Group 9">
            <a:extLst>
              <a:ext uri="{FF2B5EF4-FFF2-40B4-BE49-F238E27FC236}">
                <a16:creationId xmlns:a16="http://schemas.microsoft.com/office/drawing/2014/main" id="{619ADF5E-C068-E944-8FB3-DA025F23A12D}"/>
              </a:ext>
            </a:extLst>
          </p:cNvPr>
          <p:cNvGrpSpPr/>
          <p:nvPr/>
        </p:nvGrpSpPr>
        <p:grpSpPr>
          <a:xfrm>
            <a:off x="2084000" y="2291704"/>
            <a:ext cx="1599224" cy="2475101"/>
            <a:chOff x="2084000" y="2291704"/>
            <a:chExt cx="1599224" cy="2475101"/>
          </a:xfrm>
        </p:grpSpPr>
        <p:sp>
          <p:nvSpPr>
            <p:cNvPr id="58" name="Text Placeholder 7">
              <a:extLst>
                <a:ext uri="{FF2B5EF4-FFF2-40B4-BE49-F238E27FC236}">
                  <a16:creationId xmlns:a16="http://schemas.microsoft.com/office/drawing/2014/main" id="{0151084F-FE28-0942-8198-D446102B4409}"/>
                </a:ext>
              </a:extLst>
            </p:cNvPr>
            <p:cNvSpPr txBox="1">
              <a:spLocks/>
            </p:cNvSpPr>
            <p:nvPr/>
          </p:nvSpPr>
          <p:spPr>
            <a:xfrm>
              <a:off x="2084000" y="3459994"/>
              <a:ext cx="1599224" cy="1306811"/>
            </a:xfrm>
            <a:prstGeom prst="rect">
              <a:avLst/>
            </a:prstGeom>
          </p:spPr>
          <p:txBody>
            <a:bodyPr/>
            <a:lstStyle>
              <a:lvl1pPr marL="0" indent="0" algn="l" rtl="0" fontAlgn="base">
                <a:spcBef>
                  <a:spcPct val="20000"/>
                </a:spcBef>
                <a:spcAft>
                  <a:spcPct val="0"/>
                </a:spcAft>
                <a:buFont typeface="Arial" charset="0"/>
                <a:buNone/>
                <a:defRPr sz="1200" kern="1200">
                  <a:solidFill>
                    <a:srgbClr val="767E87"/>
                  </a:solidFill>
                  <a:latin typeface="+mn-lt"/>
                  <a:ea typeface="ＭＳ Ｐゴシック" charset="0"/>
                  <a:cs typeface="+mn-cs"/>
                </a:defRPr>
              </a:lvl1pPr>
              <a:lvl2pPr marL="3429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2pPr>
              <a:lvl3pPr marL="6858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3pPr>
              <a:lvl4pPr marL="10287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4pPr>
              <a:lvl5pPr marL="1371600" indent="0" algn="l" rtl="0" fontAlgn="base">
                <a:spcBef>
                  <a:spcPct val="20000"/>
                </a:spcBef>
                <a:spcAft>
                  <a:spcPct val="0"/>
                </a:spcAft>
                <a:buFont typeface="Arial" charset="0"/>
                <a:buNone/>
                <a:defRPr sz="1050" kern="1200">
                  <a:solidFill>
                    <a:srgbClr val="767E87"/>
                  </a:solidFill>
                  <a:latin typeface="+mn-lt"/>
                  <a:ea typeface="FontAwesome"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Be operating system and manufacturer agnostic so you don’t have to change your environment</a:t>
              </a:r>
            </a:p>
          </p:txBody>
        </p:sp>
        <p:grpSp>
          <p:nvGrpSpPr>
            <p:cNvPr id="6" name="Group 5">
              <a:extLst>
                <a:ext uri="{FF2B5EF4-FFF2-40B4-BE49-F238E27FC236}">
                  <a16:creationId xmlns:a16="http://schemas.microsoft.com/office/drawing/2014/main" id="{AB58E9E2-FDF3-A748-9427-8052FCE14386}"/>
                </a:ext>
              </a:extLst>
            </p:cNvPr>
            <p:cNvGrpSpPr/>
            <p:nvPr/>
          </p:nvGrpSpPr>
          <p:grpSpPr>
            <a:xfrm>
              <a:off x="2454556" y="2291704"/>
              <a:ext cx="858112" cy="858112"/>
              <a:chOff x="2454556" y="2291704"/>
              <a:chExt cx="858112" cy="858112"/>
            </a:xfrm>
          </p:grpSpPr>
          <p:sp>
            <p:nvSpPr>
              <p:cNvPr id="64" name="Freeform 63">
                <a:extLst>
                  <a:ext uri="{FF2B5EF4-FFF2-40B4-BE49-F238E27FC236}">
                    <a16:creationId xmlns:a16="http://schemas.microsoft.com/office/drawing/2014/main" id="{A5DB07F6-47BE-0644-BBBC-DBC752D0D0DB}"/>
                  </a:ext>
                </a:extLst>
              </p:cNvPr>
              <p:cNvSpPr/>
              <p:nvPr/>
            </p:nvSpPr>
            <p:spPr bwMode="auto">
              <a:xfrm>
                <a:off x="2454556" y="2291704"/>
                <a:ext cx="858112" cy="85811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5EAC"/>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9784" tIns="79784" rIns="79784" bIns="79784" spcCol="1270" anchor="ctr"/>
              <a:lstStyle/>
              <a:p>
                <a:pPr algn="ctr" defTabSz="500063" fontAlgn="auto">
                  <a:lnSpc>
                    <a:spcPct val="90000"/>
                  </a:lnSpc>
                  <a:spcAft>
                    <a:spcPct val="35000"/>
                  </a:spcAft>
                  <a:defRPr/>
                </a:pPr>
                <a:endParaRPr lang="en-US" sz="1800">
                  <a:latin typeface="Arial" charset="0"/>
                  <a:ea typeface="Arial" charset="0"/>
                  <a:cs typeface="Arial" charset="0"/>
                </a:endParaRPr>
              </a:p>
            </p:txBody>
          </p:sp>
          <p:pic>
            <p:nvPicPr>
              <p:cNvPr id="5" name="Picture 4">
                <a:extLst>
                  <a:ext uri="{FF2B5EF4-FFF2-40B4-BE49-F238E27FC236}">
                    <a16:creationId xmlns:a16="http://schemas.microsoft.com/office/drawing/2014/main" id="{C759C61E-0D7A-594C-9AD6-58C9ECEA03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5237" y="2537956"/>
                <a:ext cx="566337" cy="365609"/>
              </a:xfrm>
              <a:prstGeom prst="rect">
                <a:avLst/>
              </a:prstGeom>
            </p:spPr>
          </p:pic>
        </p:grpSp>
      </p:grpSp>
    </p:spTree>
    <p:extLst>
      <p:ext uri="{BB962C8B-B14F-4D97-AF65-F5344CB8AC3E}">
        <p14:creationId xmlns:p14="http://schemas.microsoft.com/office/powerpoint/2010/main" val="2131435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EC2DB4-10D9-5247-B9E1-8930DDC09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Slide Number Placeholder 1"/>
          <p:cNvSpPr>
            <a:spLocks noGrp="1"/>
          </p:cNvSpPr>
          <p:nvPr>
            <p:ph type="sldNum" sz="quarter" idx="4"/>
          </p:nvPr>
        </p:nvSpPr>
        <p:spPr>
          <a:xfrm>
            <a:off x="8527725" y="4766806"/>
            <a:ext cx="381000" cy="205978"/>
          </a:xfrm>
        </p:spPr>
        <p:txBody>
          <a:bodyPr/>
          <a:lstStyle/>
          <a:p>
            <a:fld id="{7B52D90A-03C6-48E4-84B9-BCDE0F250611}" type="slidenum">
              <a:rPr lang="en-US" smtClean="0"/>
              <a:t>6</a:t>
            </a:fld>
            <a:endParaRPr lang="en-US"/>
          </a:p>
        </p:txBody>
      </p:sp>
      <p:sp>
        <p:nvSpPr>
          <p:cNvPr id="7" name="TextBox 6"/>
          <p:cNvSpPr txBox="1"/>
          <p:nvPr/>
        </p:nvSpPr>
        <p:spPr>
          <a:xfrm>
            <a:off x="6829084" y="608918"/>
            <a:ext cx="2129978" cy="1041311"/>
          </a:xfrm>
          <a:prstGeom prst="rect">
            <a:avLst/>
          </a:prstGeom>
          <a:noFill/>
        </p:spPr>
        <p:txBody>
          <a:bodyPr wrap="square" rtlCol="0">
            <a:spAutoFit/>
          </a:bodyPr>
          <a:lstStyle/>
          <a:p>
            <a:pPr marL="342900" indent="-342900">
              <a:spcAft>
                <a:spcPts val="200"/>
              </a:spcAft>
              <a:buFont typeface="Arial" charset="0"/>
              <a:buChar char="•"/>
            </a:pPr>
            <a:r>
              <a:rPr lang="en-US" sz="1100" dirty="0">
                <a:solidFill>
                  <a:srgbClr val="767E87"/>
                </a:solidFill>
              </a:rPr>
              <a:t>Server decommissioning</a:t>
            </a:r>
          </a:p>
          <a:p>
            <a:pPr marL="342900" indent="-342900">
              <a:spcAft>
                <a:spcPts val="200"/>
              </a:spcAft>
              <a:buFont typeface="Arial" charset="0"/>
              <a:buChar char="•"/>
            </a:pPr>
            <a:r>
              <a:rPr lang="en-US" sz="1100" dirty="0">
                <a:solidFill>
                  <a:srgbClr val="767E87"/>
                </a:solidFill>
              </a:rPr>
              <a:t>Tech refresh</a:t>
            </a:r>
          </a:p>
          <a:p>
            <a:pPr marL="342900" indent="-342900">
              <a:spcAft>
                <a:spcPts val="200"/>
              </a:spcAft>
              <a:buFont typeface="Arial" charset="0"/>
              <a:buChar char="•"/>
            </a:pPr>
            <a:r>
              <a:rPr lang="en-US" sz="1100" dirty="0">
                <a:solidFill>
                  <a:srgbClr val="767E87"/>
                </a:solidFill>
              </a:rPr>
              <a:t>End of lease</a:t>
            </a:r>
          </a:p>
          <a:p>
            <a:pPr marL="342900" indent="-342900">
              <a:spcAft>
                <a:spcPts val="200"/>
              </a:spcAft>
              <a:buFont typeface="Arial" charset="0"/>
              <a:buChar char="•"/>
            </a:pPr>
            <a:r>
              <a:rPr lang="en-US" sz="1100" dirty="0">
                <a:solidFill>
                  <a:srgbClr val="767E87"/>
                </a:solidFill>
              </a:rPr>
              <a:t>Return test systems</a:t>
            </a:r>
          </a:p>
          <a:p>
            <a:pPr marL="342900" indent="-342900">
              <a:spcAft>
                <a:spcPts val="200"/>
              </a:spcAft>
              <a:buFont typeface="Arial" charset="0"/>
              <a:buChar char="•"/>
            </a:pPr>
            <a:r>
              <a:rPr lang="en-US" sz="1100" dirty="0">
                <a:solidFill>
                  <a:srgbClr val="767E87"/>
                </a:solidFill>
              </a:rPr>
              <a:t>Break-fix (RMA) </a:t>
            </a:r>
          </a:p>
        </p:txBody>
      </p:sp>
      <p:sp>
        <p:nvSpPr>
          <p:cNvPr id="8" name="TextBox 7"/>
          <p:cNvSpPr txBox="1"/>
          <p:nvPr/>
        </p:nvSpPr>
        <p:spPr>
          <a:xfrm>
            <a:off x="6808764" y="3221881"/>
            <a:ext cx="2223477" cy="1236236"/>
          </a:xfrm>
          <a:prstGeom prst="rect">
            <a:avLst/>
          </a:prstGeom>
          <a:noFill/>
        </p:spPr>
        <p:txBody>
          <a:bodyPr wrap="square" rtlCol="0" anchor="b">
            <a:spAutoFit/>
          </a:bodyPr>
          <a:lstStyle/>
          <a:p>
            <a:pPr marL="171450" indent="-171450">
              <a:spcAft>
                <a:spcPts val="200"/>
              </a:spcAft>
              <a:buFont typeface="Arial" charset="0"/>
              <a:buChar char="•"/>
            </a:pPr>
            <a:r>
              <a:rPr lang="en-US" sz="1100" dirty="0">
                <a:solidFill>
                  <a:srgbClr val="767E87"/>
                </a:solidFill>
              </a:rPr>
              <a:t>Data migration</a:t>
            </a:r>
          </a:p>
          <a:p>
            <a:pPr marL="171450" indent="-171450">
              <a:spcAft>
                <a:spcPts val="200"/>
              </a:spcAft>
              <a:buFont typeface="Arial" charset="0"/>
              <a:buChar char="•"/>
            </a:pPr>
            <a:r>
              <a:rPr lang="en-US" sz="1100" dirty="0">
                <a:solidFill>
                  <a:srgbClr val="767E87"/>
                </a:solidFill>
              </a:rPr>
              <a:t>Customer Exit- Cloud Exit</a:t>
            </a:r>
          </a:p>
          <a:p>
            <a:pPr marL="171450" indent="-171450">
              <a:spcAft>
                <a:spcPts val="200"/>
              </a:spcAft>
              <a:buFont typeface="Arial" charset="0"/>
              <a:buChar char="•"/>
            </a:pPr>
            <a:r>
              <a:rPr lang="en-US" sz="1100" dirty="0">
                <a:solidFill>
                  <a:srgbClr val="767E87"/>
                </a:solidFill>
              </a:rPr>
              <a:t>VM lifecycles</a:t>
            </a:r>
          </a:p>
          <a:p>
            <a:pPr marL="171450" indent="-171450">
              <a:spcAft>
                <a:spcPts val="200"/>
              </a:spcAft>
              <a:buFont typeface="Arial" charset="0"/>
              <a:buChar char="•"/>
            </a:pPr>
            <a:r>
              <a:rPr lang="en-US" sz="1100" dirty="0">
                <a:solidFill>
                  <a:srgbClr val="767E87"/>
                </a:solidFill>
              </a:rPr>
              <a:t>Repurposing system storage </a:t>
            </a:r>
          </a:p>
          <a:p>
            <a:pPr marL="171450" indent="-171450">
              <a:spcAft>
                <a:spcPts val="200"/>
              </a:spcAft>
              <a:buFont typeface="Arial" charset="0"/>
              <a:buChar char="•"/>
            </a:pPr>
            <a:r>
              <a:rPr lang="en-US" sz="1100" dirty="0">
                <a:solidFill>
                  <a:srgbClr val="767E87"/>
                </a:solidFill>
              </a:rPr>
              <a:t>Temporary data</a:t>
            </a:r>
          </a:p>
          <a:p>
            <a:pPr marL="171450" indent="-171450">
              <a:spcAft>
                <a:spcPts val="200"/>
              </a:spcAft>
              <a:buFont typeface="Arial" charset="0"/>
              <a:buChar char="•"/>
            </a:pPr>
            <a:r>
              <a:rPr lang="en-US" sz="1100" dirty="0">
                <a:solidFill>
                  <a:srgbClr val="767E87"/>
                </a:solidFill>
              </a:rPr>
              <a:t>Data retention policies</a:t>
            </a:r>
          </a:p>
        </p:txBody>
      </p:sp>
      <p:sp>
        <p:nvSpPr>
          <p:cNvPr id="5" name="TextBox 4"/>
          <p:cNvSpPr txBox="1"/>
          <p:nvPr/>
        </p:nvSpPr>
        <p:spPr>
          <a:xfrm>
            <a:off x="6335486" y="176016"/>
            <a:ext cx="2573239" cy="353943"/>
          </a:xfrm>
          <a:prstGeom prst="rect">
            <a:avLst/>
          </a:prstGeom>
          <a:solidFill>
            <a:srgbClr val="DC002A"/>
          </a:solidFill>
        </p:spPr>
        <p:txBody>
          <a:bodyPr wrap="square" tIns="91440" bIns="91440" rtlCol="0" anchor="ctr">
            <a:spAutoFit/>
          </a:bodyPr>
          <a:lstStyle/>
          <a:p>
            <a:pPr algn="ctr"/>
            <a:r>
              <a:rPr lang="en-US" sz="1100" b="1" dirty="0">
                <a:solidFill>
                  <a:schemeClr val="bg1"/>
                </a:solidFill>
              </a:rPr>
              <a:t>Physical Level: Servers, Drives, etc.</a:t>
            </a:r>
          </a:p>
        </p:txBody>
      </p:sp>
      <p:sp>
        <p:nvSpPr>
          <p:cNvPr id="11" name="TextBox 10"/>
          <p:cNvSpPr txBox="1"/>
          <p:nvPr/>
        </p:nvSpPr>
        <p:spPr>
          <a:xfrm>
            <a:off x="6498771" y="4531291"/>
            <a:ext cx="2409954" cy="523220"/>
          </a:xfrm>
          <a:prstGeom prst="rect">
            <a:avLst/>
          </a:prstGeom>
          <a:solidFill>
            <a:srgbClr val="F58E3C"/>
          </a:solidFill>
        </p:spPr>
        <p:txBody>
          <a:bodyPr wrap="square" tIns="91440" bIns="91440" rtlCol="0" anchor="ctr">
            <a:spAutoFit/>
          </a:bodyPr>
          <a:lstStyle/>
          <a:p>
            <a:pPr algn="ctr"/>
            <a:r>
              <a:rPr lang="en-US" sz="1100" b="1" dirty="0">
                <a:solidFill>
                  <a:schemeClr val="bg1"/>
                </a:solidFill>
              </a:rPr>
              <a:t>Logical Level: LUNs, SANs, Files, etc.</a:t>
            </a:r>
          </a:p>
        </p:txBody>
      </p:sp>
      <p:sp>
        <p:nvSpPr>
          <p:cNvPr id="12" name="TextBox 11"/>
          <p:cNvSpPr txBox="1"/>
          <p:nvPr/>
        </p:nvSpPr>
        <p:spPr>
          <a:xfrm>
            <a:off x="185058" y="4615929"/>
            <a:ext cx="2296885" cy="353943"/>
          </a:xfrm>
          <a:prstGeom prst="rect">
            <a:avLst/>
          </a:prstGeom>
          <a:solidFill>
            <a:srgbClr val="1B67B2"/>
          </a:solidFill>
        </p:spPr>
        <p:txBody>
          <a:bodyPr wrap="square" tIns="91440" bIns="91440" rtlCol="0" anchor="ctr">
            <a:spAutoFit/>
          </a:bodyPr>
          <a:lstStyle/>
          <a:p>
            <a:pPr algn="ctr"/>
            <a:r>
              <a:rPr lang="en-US" sz="1100" b="1" dirty="0">
                <a:solidFill>
                  <a:schemeClr val="bg1"/>
                </a:solidFill>
              </a:rPr>
              <a:t>Virtual Level: VMs, </a:t>
            </a:r>
            <a:r>
              <a:rPr lang="en-US" sz="1100" b="1" dirty="0" err="1">
                <a:solidFill>
                  <a:schemeClr val="bg1"/>
                </a:solidFill>
              </a:rPr>
              <a:t>vApps</a:t>
            </a:r>
            <a:r>
              <a:rPr lang="en-US" sz="1100" b="1" dirty="0">
                <a:solidFill>
                  <a:schemeClr val="bg1"/>
                </a:solidFill>
              </a:rPr>
              <a:t>, etc.</a:t>
            </a:r>
          </a:p>
        </p:txBody>
      </p:sp>
    </p:spTree>
    <p:extLst>
      <p:ext uri="{BB962C8B-B14F-4D97-AF65-F5344CB8AC3E}">
        <p14:creationId xmlns:p14="http://schemas.microsoft.com/office/powerpoint/2010/main" val="103928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BD72FB9-7CB8-1E47-AC6B-9ED82EE8A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09" y="1042829"/>
            <a:ext cx="7531142" cy="2902796"/>
          </a:xfrm>
          <a:prstGeom prst="rect">
            <a:avLst/>
          </a:prstGeom>
        </p:spPr>
      </p:pic>
      <p:sp>
        <p:nvSpPr>
          <p:cNvPr id="3" name="Title 2">
            <a:extLst>
              <a:ext uri="{FF2B5EF4-FFF2-40B4-BE49-F238E27FC236}">
                <a16:creationId xmlns:a16="http://schemas.microsoft.com/office/drawing/2014/main" id="{626830F9-6DED-4845-A362-4CBF938601A5}"/>
              </a:ext>
            </a:extLst>
          </p:cNvPr>
          <p:cNvSpPr>
            <a:spLocks noGrp="1"/>
          </p:cNvSpPr>
          <p:nvPr>
            <p:ph type="title"/>
          </p:nvPr>
        </p:nvSpPr>
        <p:spPr/>
        <p:txBody>
          <a:bodyPr/>
          <a:lstStyle/>
          <a:p>
            <a:r>
              <a:rPr lang="en-US" dirty="0"/>
              <a:t>Address Physical &amp; Logical Erasure Needs with Blancco Solutions  </a:t>
            </a:r>
          </a:p>
        </p:txBody>
      </p:sp>
      <p:sp>
        <p:nvSpPr>
          <p:cNvPr id="5" name="TextBox 4">
            <a:extLst>
              <a:ext uri="{FF2B5EF4-FFF2-40B4-BE49-F238E27FC236}">
                <a16:creationId xmlns:a16="http://schemas.microsoft.com/office/drawing/2014/main" id="{0802715E-6E1F-1D4A-9CD0-7E5A87879E53}"/>
              </a:ext>
            </a:extLst>
          </p:cNvPr>
          <p:cNvSpPr txBox="1"/>
          <p:nvPr/>
        </p:nvSpPr>
        <p:spPr>
          <a:xfrm>
            <a:off x="196404" y="4013345"/>
            <a:ext cx="1638431" cy="392415"/>
          </a:xfrm>
          <a:prstGeom prst="rect">
            <a:avLst/>
          </a:prstGeom>
          <a:noFill/>
        </p:spPr>
        <p:txBody>
          <a:bodyPr wrap="square" rtlCol="0">
            <a:spAutoFit/>
          </a:bodyPr>
          <a:lstStyle/>
          <a:p>
            <a:pPr algn="ctr"/>
            <a:r>
              <a:rPr lang="en-US" sz="1050" b="1" dirty="0">
                <a:solidFill>
                  <a:srgbClr val="767E87"/>
                </a:solidFill>
              </a:rPr>
              <a:t>Blancco LUN Eraser* </a:t>
            </a:r>
            <a:br>
              <a:rPr lang="en-US" sz="1050" b="1" dirty="0">
                <a:solidFill>
                  <a:srgbClr val="767E87"/>
                </a:solidFill>
              </a:rPr>
            </a:br>
            <a:r>
              <a:rPr lang="en-US" sz="900" dirty="0">
                <a:solidFill>
                  <a:srgbClr val="767E87"/>
                </a:solidFill>
              </a:rPr>
              <a:t>(LUNs, virtual, clusters, files</a:t>
            </a:r>
            <a:r>
              <a:rPr lang="en-GB" sz="900" dirty="0">
                <a:solidFill>
                  <a:srgbClr val="767E87"/>
                </a:solidFill>
              </a:rPr>
              <a:t>)</a:t>
            </a:r>
            <a:endParaRPr lang="en-GB" sz="1050" dirty="0">
              <a:solidFill>
                <a:srgbClr val="767E87"/>
              </a:solidFill>
            </a:endParaRPr>
          </a:p>
        </p:txBody>
      </p:sp>
      <p:sp>
        <p:nvSpPr>
          <p:cNvPr id="6" name="TextBox 5">
            <a:extLst>
              <a:ext uri="{FF2B5EF4-FFF2-40B4-BE49-F238E27FC236}">
                <a16:creationId xmlns:a16="http://schemas.microsoft.com/office/drawing/2014/main" id="{798AD789-6002-7041-AE48-39C3AA3A63D2}"/>
              </a:ext>
            </a:extLst>
          </p:cNvPr>
          <p:cNvSpPr txBox="1"/>
          <p:nvPr/>
        </p:nvSpPr>
        <p:spPr>
          <a:xfrm>
            <a:off x="1906074" y="4013345"/>
            <a:ext cx="1101144" cy="415498"/>
          </a:xfrm>
          <a:prstGeom prst="rect">
            <a:avLst/>
          </a:prstGeom>
          <a:noFill/>
        </p:spPr>
        <p:txBody>
          <a:bodyPr wrap="square" rtlCol="0">
            <a:spAutoFit/>
          </a:bodyPr>
          <a:lstStyle/>
          <a:p>
            <a:pPr algn="ctr"/>
            <a:r>
              <a:rPr lang="en-US" sz="1050" b="1" dirty="0">
                <a:solidFill>
                  <a:srgbClr val="767E87"/>
                </a:solidFill>
              </a:rPr>
              <a:t>Blancco </a:t>
            </a:r>
            <a:br>
              <a:rPr lang="en-US" sz="1050" b="1" dirty="0">
                <a:solidFill>
                  <a:srgbClr val="767E87"/>
                </a:solidFill>
              </a:rPr>
            </a:br>
            <a:r>
              <a:rPr lang="en-US" sz="1050" b="1" dirty="0">
                <a:solidFill>
                  <a:srgbClr val="767E87"/>
                </a:solidFill>
              </a:rPr>
              <a:t>File Eraser</a:t>
            </a:r>
            <a:endParaRPr lang="en-GB" sz="1050" b="1" dirty="0">
              <a:solidFill>
                <a:srgbClr val="767E87"/>
              </a:solidFill>
            </a:endParaRPr>
          </a:p>
        </p:txBody>
      </p:sp>
      <p:sp>
        <p:nvSpPr>
          <p:cNvPr id="7" name="TextBox 6">
            <a:extLst>
              <a:ext uri="{FF2B5EF4-FFF2-40B4-BE49-F238E27FC236}">
                <a16:creationId xmlns:a16="http://schemas.microsoft.com/office/drawing/2014/main" id="{7052ADEA-102B-864F-9FA2-20F14DAE2A92}"/>
              </a:ext>
            </a:extLst>
          </p:cNvPr>
          <p:cNvSpPr txBox="1"/>
          <p:nvPr/>
        </p:nvSpPr>
        <p:spPr>
          <a:xfrm>
            <a:off x="3181082" y="4013345"/>
            <a:ext cx="1279839" cy="415498"/>
          </a:xfrm>
          <a:prstGeom prst="rect">
            <a:avLst/>
          </a:prstGeom>
          <a:noFill/>
        </p:spPr>
        <p:txBody>
          <a:bodyPr wrap="square" rtlCol="0">
            <a:spAutoFit/>
          </a:bodyPr>
          <a:lstStyle/>
          <a:p>
            <a:pPr algn="ctr"/>
            <a:r>
              <a:rPr lang="en-US" sz="1050" b="1" dirty="0">
                <a:solidFill>
                  <a:srgbClr val="767E87"/>
                </a:solidFill>
              </a:rPr>
              <a:t>Blancco Virtual Machine Eraser</a:t>
            </a:r>
            <a:endParaRPr lang="en-GB" sz="1050" b="1" dirty="0">
              <a:solidFill>
                <a:srgbClr val="767E87"/>
              </a:solidFill>
            </a:endParaRPr>
          </a:p>
        </p:txBody>
      </p:sp>
      <p:sp>
        <p:nvSpPr>
          <p:cNvPr id="8" name="TextBox 7">
            <a:extLst>
              <a:ext uri="{FF2B5EF4-FFF2-40B4-BE49-F238E27FC236}">
                <a16:creationId xmlns:a16="http://schemas.microsoft.com/office/drawing/2014/main" id="{E72014AA-8C29-984B-AC56-C7AD2488F649}"/>
              </a:ext>
            </a:extLst>
          </p:cNvPr>
          <p:cNvSpPr txBox="1"/>
          <p:nvPr/>
        </p:nvSpPr>
        <p:spPr>
          <a:xfrm>
            <a:off x="4714472" y="4013345"/>
            <a:ext cx="1130122" cy="415498"/>
          </a:xfrm>
          <a:prstGeom prst="rect">
            <a:avLst/>
          </a:prstGeom>
          <a:noFill/>
        </p:spPr>
        <p:txBody>
          <a:bodyPr wrap="square" rtlCol="0">
            <a:spAutoFit/>
          </a:bodyPr>
          <a:lstStyle/>
          <a:p>
            <a:pPr algn="ctr"/>
            <a:r>
              <a:rPr lang="en-US" sz="1050" b="1" dirty="0">
                <a:solidFill>
                  <a:srgbClr val="767E87"/>
                </a:solidFill>
              </a:rPr>
              <a:t>Blancco </a:t>
            </a:r>
            <a:br>
              <a:rPr lang="en-US" sz="1050" b="1" dirty="0">
                <a:solidFill>
                  <a:srgbClr val="767E87"/>
                </a:solidFill>
              </a:rPr>
            </a:br>
            <a:r>
              <a:rPr lang="en-US" sz="1050" b="1" dirty="0">
                <a:solidFill>
                  <a:srgbClr val="767E87"/>
                </a:solidFill>
              </a:rPr>
              <a:t>Drive Eraser</a:t>
            </a:r>
            <a:endParaRPr lang="en-GB" sz="1050" b="1" dirty="0">
              <a:solidFill>
                <a:srgbClr val="767E87"/>
              </a:solidFill>
            </a:endParaRPr>
          </a:p>
        </p:txBody>
      </p:sp>
      <p:sp>
        <p:nvSpPr>
          <p:cNvPr id="9" name="TextBox 8">
            <a:extLst>
              <a:ext uri="{FF2B5EF4-FFF2-40B4-BE49-F238E27FC236}">
                <a16:creationId xmlns:a16="http://schemas.microsoft.com/office/drawing/2014/main" id="{110DB423-F7D9-A54D-B3FE-F10C3751C776}"/>
              </a:ext>
            </a:extLst>
          </p:cNvPr>
          <p:cNvSpPr txBox="1"/>
          <p:nvPr/>
        </p:nvSpPr>
        <p:spPr>
          <a:xfrm>
            <a:off x="6117463" y="4013345"/>
            <a:ext cx="1081825" cy="415498"/>
          </a:xfrm>
          <a:prstGeom prst="rect">
            <a:avLst/>
          </a:prstGeom>
          <a:noFill/>
        </p:spPr>
        <p:txBody>
          <a:bodyPr wrap="square" rtlCol="0">
            <a:spAutoFit/>
          </a:bodyPr>
          <a:lstStyle/>
          <a:p>
            <a:pPr algn="ctr"/>
            <a:r>
              <a:rPr lang="en-US" sz="1050" b="1" dirty="0">
                <a:solidFill>
                  <a:srgbClr val="767E87"/>
                </a:solidFill>
              </a:rPr>
              <a:t>Blancco Hardware</a:t>
            </a:r>
            <a:endParaRPr lang="en-GB" sz="1050" b="1" dirty="0">
              <a:solidFill>
                <a:srgbClr val="767E87"/>
              </a:solidFill>
            </a:endParaRPr>
          </a:p>
        </p:txBody>
      </p:sp>
      <p:sp>
        <p:nvSpPr>
          <p:cNvPr id="10" name="TextBox 9">
            <a:extLst>
              <a:ext uri="{FF2B5EF4-FFF2-40B4-BE49-F238E27FC236}">
                <a16:creationId xmlns:a16="http://schemas.microsoft.com/office/drawing/2014/main" id="{E57C7797-851E-2249-8CDD-E29A95DF472E}"/>
              </a:ext>
            </a:extLst>
          </p:cNvPr>
          <p:cNvSpPr txBox="1"/>
          <p:nvPr/>
        </p:nvSpPr>
        <p:spPr>
          <a:xfrm>
            <a:off x="7228269" y="4018989"/>
            <a:ext cx="1719329" cy="669414"/>
          </a:xfrm>
          <a:prstGeom prst="rect">
            <a:avLst/>
          </a:prstGeom>
          <a:noFill/>
        </p:spPr>
        <p:txBody>
          <a:bodyPr wrap="square" rtlCol="0">
            <a:spAutoFit/>
          </a:bodyPr>
          <a:lstStyle/>
          <a:p>
            <a:pPr algn="ctr"/>
            <a:r>
              <a:rPr lang="en-US" sz="1050" b="1" dirty="0">
                <a:solidFill>
                  <a:srgbClr val="767E87"/>
                </a:solidFill>
              </a:rPr>
              <a:t>Blancco LUN Eraser* </a:t>
            </a:r>
            <a:r>
              <a:rPr lang="en-US" sz="900" dirty="0">
                <a:solidFill>
                  <a:srgbClr val="767E87"/>
                </a:solidFill>
              </a:rPr>
              <a:t>(erase on top of existing OS, fallback when drive/server not supported by Blancco DE)</a:t>
            </a:r>
            <a:endParaRPr lang="en-GB" sz="1050" dirty="0">
              <a:solidFill>
                <a:srgbClr val="767E87"/>
              </a:solidFill>
            </a:endParaRPr>
          </a:p>
        </p:txBody>
      </p:sp>
      <p:sp>
        <p:nvSpPr>
          <p:cNvPr id="16" name="TextBox 15">
            <a:extLst>
              <a:ext uri="{FF2B5EF4-FFF2-40B4-BE49-F238E27FC236}">
                <a16:creationId xmlns:a16="http://schemas.microsoft.com/office/drawing/2014/main" id="{2F18C886-7B39-AA4D-8453-EF0605D68978}"/>
              </a:ext>
            </a:extLst>
          </p:cNvPr>
          <p:cNvSpPr txBox="1"/>
          <p:nvPr/>
        </p:nvSpPr>
        <p:spPr>
          <a:xfrm>
            <a:off x="1519708" y="2665081"/>
            <a:ext cx="1700011" cy="307777"/>
          </a:xfrm>
          <a:prstGeom prst="rect">
            <a:avLst/>
          </a:prstGeom>
          <a:noFill/>
        </p:spPr>
        <p:txBody>
          <a:bodyPr wrap="square" rtlCol="0">
            <a:spAutoFit/>
          </a:bodyPr>
          <a:lstStyle/>
          <a:p>
            <a:pPr algn="ctr"/>
            <a:r>
              <a:rPr lang="en-US" sz="1400" b="1" dirty="0">
                <a:solidFill>
                  <a:srgbClr val="1B67B2"/>
                </a:solidFill>
              </a:rPr>
              <a:t>Logical Erasure</a:t>
            </a:r>
            <a:endParaRPr lang="en-GB" sz="1400" b="1" dirty="0">
              <a:solidFill>
                <a:srgbClr val="1B67B2"/>
              </a:solidFill>
            </a:endParaRPr>
          </a:p>
        </p:txBody>
      </p:sp>
      <p:sp>
        <p:nvSpPr>
          <p:cNvPr id="17" name="TextBox 16">
            <a:extLst>
              <a:ext uri="{FF2B5EF4-FFF2-40B4-BE49-F238E27FC236}">
                <a16:creationId xmlns:a16="http://schemas.microsoft.com/office/drawing/2014/main" id="{3C178577-7AFA-7046-AB2C-DC767DD7962C}"/>
              </a:ext>
            </a:extLst>
          </p:cNvPr>
          <p:cNvSpPr txBox="1"/>
          <p:nvPr/>
        </p:nvSpPr>
        <p:spPr>
          <a:xfrm>
            <a:off x="5788578" y="2665081"/>
            <a:ext cx="1797556" cy="307777"/>
          </a:xfrm>
          <a:prstGeom prst="rect">
            <a:avLst/>
          </a:prstGeom>
          <a:noFill/>
        </p:spPr>
        <p:txBody>
          <a:bodyPr wrap="square" rtlCol="0">
            <a:spAutoFit/>
          </a:bodyPr>
          <a:lstStyle/>
          <a:p>
            <a:pPr algn="ctr"/>
            <a:r>
              <a:rPr lang="en-US" sz="1400" b="1" dirty="0">
                <a:solidFill>
                  <a:srgbClr val="1B67B2"/>
                </a:solidFill>
              </a:rPr>
              <a:t>Physical Erasure</a:t>
            </a:r>
            <a:endParaRPr lang="en-GB" sz="1400" b="1" dirty="0">
              <a:solidFill>
                <a:srgbClr val="1B67B2"/>
              </a:solidFill>
            </a:endParaRPr>
          </a:p>
        </p:txBody>
      </p:sp>
      <p:sp>
        <p:nvSpPr>
          <p:cNvPr id="24" name="Slide Number Placeholder 1">
            <a:extLst>
              <a:ext uri="{FF2B5EF4-FFF2-40B4-BE49-F238E27FC236}">
                <a16:creationId xmlns:a16="http://schemas.microsoft.com/office/drawing/2014/main" id="{C845005A-9B7D-7F44-B313-A21F8475E96E}"/>
              </a:ext>
            </a:extLst>
          </p:cNvPr>
          <p:cNvSpPr>
            <a:spLocks noGrp="1"/>
          </p:cNvSpPr>
          <p:nvPr>
            <p:ph type="sldNum" sz="quarter" idx="4"/>
          </p:nvPr>
        </p:nvSpPr>
        <p:spPr>
          <a:xfrm>
            <a:off x="8527725" y="4766806"/>
            <a:ext cx="381000" cy="205978"/>
          </a:xfrm>
        </p:spPr>
        <p:txBody>
          <a:bodyPr/>
          <a:lstStyle/>
          <a:p>
            <a:fld id="{7680380B-A5FF-9E42-9C1F-88CECE9156AA}" type="slidenum">
              <a:rPr lang="en-US" smtClean="0"/>
              <a:pPr/>
              <a:t>7</a:t>
            </a:fld>
            <a:endParaRPr lang="en-US"/>
          </a:p>
        </p:txBody>
      </p:sp>
    </p:spTree>
    <p:extLst>
      <p:ext uri="{BB962C8B-B14F-4D97-AF65-F5344CB8AC3E}">
        <p14:creationId xmlns:p14="http://schemas.microsoft.com/office/powerpoint/2010/main" val="632162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1122706"/>
            <a:ext cx="9143999" cy="4020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031626" fontAlgn="auto">
              <a:spcBef>
                <a:spcPts val="0"/>
              </a:spcBef>
              <a:spcAft>
                <a:spcPts val="0"/>
              </a:spcAft>
              <a:defRPr/>
            </a:pPr>
            <a:endParaRPr lang="en-US"/>
          </a:p>
        </p:txBody>
      </p:sp>
      <p:sp>
        <p:nvSpPr>
          <p:cNvPr id="33" name="Slide Number Placeholder 32"/>
          <p:cNvSpPr>
            <a:spLocks noGrp="1"/>
          </p:cNvSpPr>
          <p:nvPr>
            <p:ph type="sldNum" sz="quarter" idx="4"/>
          </p:nvPr>
        </p:nvSpPr>
        <p:spPr/>
        <p:txBody>
          <a:bodyPr/>
          <a:lstStyle/>
          <a:p>
            <a:fld id="{7680380B-A5FF-9E42-9C1F-88CECE9156AA}" type="slidenum">
              <a:rPr lang="en-US" smtClean="0"/>
              <a:pPr/>
              <a:t>8</a:t>
            </a:fld>
            <a:endParaRPr lang="en-US"/>
          </a:p>
        </p:txBody>
      </p:sp>
      <p:sp>
        <p:nvSpPr>
          <p:cNvPr id="2" name="Title 1"/>
          <p:cNvSpPr>
            <a:spLocks noGrp="1"/>
          </p:cNvSpPr>
          <p:nvPr>
            <p:ph type="title"/>
          </p:nvPr>
        </p:nvSpPr>
        <p:spPr/>
        <p:txBody>
          <a:bodyPr/>
          <a:lstStyle/>
          <a:p>
            <a:r>
              <a:rPr lang="en-US"/>
              <a:t>Blancco Data Erasure Solutions Overview</a:t>
            </a:r>
            <a:endParaRPr lang="en-US" dirty="0"/>
          </a:p>
        </p:txBody>
      </p:sp>
      <p:grpSp>
        <p:nvGrpSpPr>
          <p:cNvPr id="8" name="Group 7">
            <a:extLst>
              <a:ext uri="{FF2B5EF4-FFF2-40B4-BE49-F238E27FC236}">
                <a16:creationId xmlns:a16="http://schemas.microsoft.com/office/drawing/2014/main" id="{A733605C-E9E7-0644-B00D-FCBACFE1B224}"/>
              </a:ext>
            </a:extLst>
          </p:cNvPr>
          <p:cNvGrpSpPr/>
          <p:nvPr/>
        </p:nvGrpSpPr>
        <p:grpSpPr>
          <a:xfrm>
            <a:off x="341180" y="1434654"/>
            <a:ext cx="8461641" cy="3301793"/>
            <a:chOff x="281604" y="1434654"/>
            <a:chExt cx="8461641" cy="3301793"/>
          </a:xfrm>
        </p:grpSpPr>
        <p:grpSp>
          <p:nvGrpSpPr>
            <p:cNvPr id="3" name="Group 2">
              <a:extLst>
                <a:ext uri="{FF2B5EF4-FFF2-40B4-BE49-F238E27FC236}">
                  <a16:creationId xmlns:a16="http://schemas.microsoft.com/office/drawing/2014/main" id="{B6341B84-0AB8-0949-B532-9CA1667303BB}"/>
                </a:ext>
              </a:extLst>
            </p:cNvPr>
            <p:cNvGrpSpPr/>
            <p:nvPr/>
          </p:nvGrpSpPr>
          <p:grpSpPr>
            <a:xfrm>
              <a:off x="2210484" y="1434654"/>
              <a:ext cx="1878729" cy="2955545"/>
              <a:chOff x="2215757" y="1434654"/>
              <a:chExt cx="1878729" cy="2955545"/>
            </a:xfrm>
          </p:grpSpPr>
          <p:sp>
            <p:nvSpPr>
              <p:cNvPr id="17" name="TextBox 16"/>
              <p:cNvSpPr txBox="1"/>
              <p:nvPr/>
            </p:nvSpPr>
            <p:spPr>
              <a:xfrm>
                <a:off x="2215757" y="3413008"/>
                <a:ext cx="1878729" cy="977191"/>
              </a:xfrm>
              <a:prstGeom prst="rect">
                <a:avLst/>
              </a:prstGeom>
              <a:noFill/>
            </p:spPr>
            <p:txBody>
              <a:bodyPr wrap="square" rtlCol="0">
                <a:spAutoFit/>
              </a:bodyPr>
              <a:lstStyle/>
              <a:p>
                <a:pPr>
                  <a:spcAft>
                    <a:spcPts val="300"/>
                  </a:spcAft>
                </a:pPr>
                <a:r>
                  <a:rPr lang="en-US" sz="1000" dirty="0">
                    <a:solidFill>
                      <a:srgbClr val="767E87"/>
                    </a:solidFill>
                  </a:rPr>
                  <a:t>Enterprise hardware for: </a:t>
                </a:r>
              </a:p>
              <a:p>
                <a:pPr marL="228600" indent="-228600">
                  <a:spcAft>
                    <a:spcPts val="300"/>
                  </a:spcAft>
                  <a:buFont typeface="Arial" charset="0"/>
                  <a:buChar char="•"/>
                </a:pPr>
                <a:r>
                  <a:rPr lang="en-US" sz="1000" dirty="0">
                    <a:solidFill>
                      <a:srgbClr val="767E87"/>
                    </a:solidFill>
                  </a:rPr>
                  <a:t>Loose drive RMA Erasure</a:t>
                </a:r>
              </a:p>
              <a:p>
                <a:pPr marL="228600" indent="-228600">
                  <a:spcAft>
                    <a:spcPts val="300"/>
                  </a:spcAft>
                  <a:buFont typeface="Arial" charset="0"/>
                  <a:buChar char="•"/>
                </a:pPr>
                <a:r>
                  <a:rPr lang="en-US" sz="1000" dirty="0">
                    <a:solidFill>
                      <a:srgbClr val="767E87"/>
                    </a:solidFill>
                  </a:rPr>
                  <a:t>SAN and Server Erasure</a:t>
                </a:r>
              </a:p>
              <a:p>
                <a:pPr marL="228600" indent="-228600">
                  <a:spcAft>
                    <a:spcPts val="300"/>
                  </a:spcAft>
                  <a:buFont typeface="Arial" charset="0"/>
                  <a:buChar char="•"/>
                </a:pPr>
                <a:r>
                  <a:rPr lang="en-US" sz="1000" dirty="0">
                    <a:solidFill>
                      <a:srgbClr val="767E87"/>
                    </a:solidFill>
                  </a:rPr>
                  <a:t>Upfront purchase with </a:t>
                </a:r>
                <a:br>
                  <a:rPr lang="en-US" sz="1000" dirty="0">
                    <a:solidFill>
                      <a:srgbClr val="767E87"/>
                    </a:solidFill>
                  </a:rPr>
                </a:br>
                <a:r>
                  <a:rPr lang="en-US" sz="1000" dirty="0">
                    <a:solidFill>
                      <a:srgbClr val="767E87"/>
                    </a:solidFill>
                  </a:rPr>
                  <a:t>3-year warranty </a:t>
                </a:r>
              </a:p>
            </p:txBody>
          </p:sp>
          <p:sp>
            <p:nvSpPr>
              <p:cNvPr id="10" name="TextBox 9"/>
              <p:cNvSpPr txBox="1"/>
              <p:nvPr/>
            </p:nvSpPr>
            <p:spPr>
              <a:xfrm>
                <a:off x="2283641" y="2599176"/>
                <a:ext cx="1742960" cy="697627"/>
              </a:xfrm>
              <a:prstGeom prst="rect">
                <a:avLst/>
              </a:prstGeom>
              <a:noFill/>
            </p:spPr>
            <p:txBody>
              <a:bodyPr wrap="square" rtlCol="0">
                <a:spAutoFit/>
              </a:bodyPr>
              <a:lstStyle/>
              <a:p>
                <a:pPr algn="ctr">
                  <a:spcAft>
                    <a:spcPts val="400"/>
                  </a:spcAft>
                </a:pPr>
                <a:r>
                  <a:rPr lang="en-US" sz="1400" b="1" dirty="0">
                    <a:solidFill>
                      <a:srgbClr val="1B67B2"/>
                    </a:solidFill>
                  </a:rPr>
                  <a:t>Hardware</a:t>
                </a:r>
              </a:p>
              <a:p>
                <a:pPr algn="ctr"/>
                <a:r>
                  <a:rPr lang="en-US" sz="1100" dirty="0">
                    <a:solidFill>
                      <a:srgbClr val="1B67B2"/>
                    </a:solidFill>
                  </a:rPr>
                  <a:t>Various solutions to meet unique needs</a:t>
                </a:r>
              </a:p>
            </p:txBody>
          </p:sp>
          <p:grpSp>
            <p:nvGrpSpPr>
              <p:cNvPr id="51" name="Group 50">
                <a:extLst>
                  <a:ext uri="{FF2B5EF4-FFF2-40B4-BE49-F238E27FC236}">
                    <a16:creationId xmlns:a16="http://schemas.microsoft.com/office/drawing/2014/main" id="{F3A60566-3716-7A44-93EB-57C5BF0BE321}"/>
                  </a:ext>
                </a:extLst>
              </p:cNvPr>
              <p:cNvGrpSpPr/>
              <p:nvPr/>
            </p:nvGrpSpPr>
            <p:grpSpPr>
              <a:xfrm>
                <a:off x="2621673" y="1434654"/>
                <a:ext cx="1066896" cy="1066560"/>
                <a:chOff x="2700348" y="1434654"/>
                <a:chExt cx="1066896" cy="1066560"/>
              </a:xfrm>
            </p:grpSpPr>
            <p:sp>
              <p:nvSpPr>
                <p:cNvPr id="52" name="Rounded Rectangle 51">
                  <a:extLst>
                    <a:ext uri="{FF2B5EF4-FFF2-40B4-BE49-F238E27FC236}">
                      <a16:creationId xmlns:a16="http://schemas.microsoft.com/office/drawing/2014/main" id="{6A911394-DFA9-5340-9F00-8A034FD792E8}"/>
                    </a:ext>
                  </a:extLst>
                </p:cNvPr>
                <p:cNvSpPr/>
                <p:nvPr/>
              </p:nvSpPr>
              <p:spPr bwMode="auto">
                <a:xfrm>
                  <a:off x="2700348" y="1434654"/>
                  <a:ext cx="1066896" cy="1066560"/>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53" name="Freeform 25">
                  <a:extLst>
                    <a:ext uri="{FF2B5EF4-FFF2-40B4-BE49-F238E27FC236}">
                      <a16:creationId xmlns:a16="http://schemas.microsoft.com/office/drawing/2014/main" id="{021B8093-F34C-D544-B2B0-322E81489875}"/>
                    </a:ext>
                  </a:extLst>
                </p:cNvPr>
                <p:cNvSpPr>
                  <a:spLocks noEditPoints="1"/>
                </p:cNvSpPr>
                <p:nvPr/>
              </p:nvSpPr>
              <p:spPr bwMode="auto">
                <a:xfrm>
                  <a:off x="3057950" y="1712295"/>
                  <a:ext cx="339309" cy="511279"/>
                </a:xfrm>
                <a:custGeom>
                  <a:avLst/>
                  <a:gdLst/>
                  <a:ahLst/>
                  <a:cxnLst>
                    <a:cxn ang="0">
                      <a:pos x="213" y="0"/>
                    </a:cxn>
                    <a:cxn ang="0">
                      <a:pos x="15" y="0"/>
                    </a:cxn>
                    <a:cxn ang="0">
                      <a:pos x="0" y="15"/>
                    </a:cxn>
                    <a:cxn ang="0">
                      <a:pos x="0" y="365"/>
                    </a:cxn>
                    <a:cxn ang="0">
                      <a:pos x="15" y="380"/>
                    </a:cxn>
                    <a:cxn ang="0">
                      <a:pos x="213" y="380"/>
                    </a:cxn>
                    <a:cxn ang="0">
                      <a:pos x="228" y="365"/>
                    </a:cxn>
                    <a:cxn ang="0">
                      <a:pos x="228" y="15"/>
                    </a:cxn>
                    <a:cxn ang="0">
                      <a:pos x="213" y="0"/>
                    </a:cxn>
                    <a:cxn ang="0">
                      <a:pos x="114" y="280"/>
                    </a:cxn>
                    <a:cxn ang="0">
                      <a:pos x="91" y="257"/>
                    </a:cxn>
                    <a:cxn ang="0">
                      <a:pos x="114" y="234"/>
                    </a:cxn>
                    <a:cxn ang="0">
                      <a:pos x="137" y="257"/>
                    </a:cxn>
                    <a:cxn ang="0">
                      <a:pos x="114" y="280"/>
                    </a:cxn>
                    <a:cxn ang="0">
                      <a:pos x="198" y="169"/>
                    </a:cxn>
                    <a:cxn ang="0">
                      <a:pos x="30" y="169"/>
                    </a:cxn>
                    <a:cxn ang="0">
                      <a:pos x="30" y="161"/>
                    </a:cxn>
                    <a:cxn ang="0">
                      <a:pos x="198" y="161"/>
                    </a:cxn>
                    <a:cxn ang="0">
                      <a:pos x="198" y="169"/>
                    </a:cxn>
                    <a:cxn ang="0">
                      <a:pos x="198" y="123"/>
                    </a:cxn>
                    <a:cxn ang="0">
                      <a:pos x="30" y="123"/>
                    </a:cxn>
                    <a:cxn ang="0">
                      <a:pos x="30" y="115"/>
                    </a:cxn>
                    <a:cxn ang="0">
                      <a:pos x="198" y="115"/>
                    </a:cxn>
                    <a:cxn ang="0">
                      <a:pos x="198" y="123"/>
                    </a:cxn>
                    <a:cxn ang="0">
                      <a:pos x="198" y="74"/>
                    </a:cxn>
                    <a:cxn ang="0">
                      <a:pos x="30" y="74"/>
                    </a:cxn>
                    <a:cxn ang="0">
                      <a:pos x="30" y="28"/>
                    </a:cxn>
                    <a:cxn ang="0">
                      <a:pos x="198" y="28"/>
                    </a:cxn>
                    <a:cxn ang="0">
                      <a:pos x="198" y="74"/>
                    </a:cxn>
                    <a:cxn ang="0">
                      <a:pos x="198" y="74"/>
                    </a:cxn>
                    <a:cxn ang="0">
                      <a:pos x="198" y="74"/>
                    </a:cxn>
                  </a:cxnLst>
                  <a:rect l="0" t="0" r="r" b="b"/>
                  <a:pathLst>
                    <a:path w="228" h="380">
                      <a:moveTo>
                        <a:pt x="213" y="0"/>
                      </a:moveTo>
                      <a:cubicBezTo>
                        <a:pt x="15" y="0"/>
                        <a:pt x="15" y="0"/>
                        <a:pt x="15" y="0"/>
                      </a:cubicBezTo>
                      <a:cubicBezTo>
                        <a:pt x="7" y="0"/>
                        <a:pt x="0" y="7"/>
                        <a:pt x="0" y="15"/>
                      </a:cubicBezTo>
                      <a:cubicBezTo>
                        <a:pt x="0" y="365"/>
                        <a:pt x="0" y="365"/>
                        <a:pt x="0" y="365"/>
                      </a:cubicBezTo>
                      <a:cubicBezTo>
                        <a:pt x="0" y="373"/>
                        <a:pt x="7" y="380"/>
                        <a:pt x="15" y="380"/>
                      </a:cubicBezTo>
                      <a:cubicBezTo>
                        <a:pt x="213" y="380"/>
                        <a:pt x="213" y="380"/>
                        <a:pt x="213" y="380"/>
                      </a:cubicBezTo>
                      <a:cubicBezTo>
                        <a:pt x="221" y="380"/>
                        <a:pt x="228" y="373"/>
                        <a:pt x="228" y="365"/>
                      </a:cubicBezTo>
                      <a:cubicBezTo>
                        <a:pt x="228" y="15"/>
                        <a:pt x="228" y="15"/>
                        <a:pt x="228" y="15"/>
                      </a:cubicBezTo>
                      <a:cubicBezTo>
                        <a:pt x="228" y="7"/>
                        <a:pt x="221" y="0"/>
                        <a:pt x="213" y="0"/>
                      </a:cubicBezTo>
                      <a:close/>
                      <a:moveTo>
                        <a:pt x="114" y="280"/>
                      </a:moveTo>
                      <a:cubicBezTo>
                        <a:pt x="101" y="280"/>
                        <a:pt x="91" y="269"/>
                        <a:pt x="91" y="257"/>
                      </a:cubicBezTo>
                      <a:cubicBezTo>
                        <a:pt x="91" y="244"/>
                        <a:pt x="101" y="234"/>
                        <a:pt x="114" y="234"/>
                      </a:cubicBezTo>
                      <a:cubicBezTo>
                        <a:pt x="127" y="234"/>
                        <a:pt x="137" y="244"/>
                        <a:pt x="137" y="257"/>
                      </a:cubicBezTo>
                      <a:cubicBezTo>
                        <a:pt x="137" y="269"/>
                        <a:pt x="127" y="280"/>
                        <a:pt x="114" y="280"/>
                      </a:cubicBezTo>
                      <a:close/>
                      <a:moveTo>
                        <a:pt x="198" y="169"/>
                      </a:moveTo>
                      <a:cubicBezTo>
                        <a:pt x="30" y="169"/>
                        <a:pt x="30" y="169"/>
                        <a:pt x="30" y="169"/>
                      </a:cubicBezTo>
                      <a:cubicBezTo>
                        <a:pt x="30" y="161"/>
                        <a:pt x="30" y="161"/>
                        <a:pt x="30" y="161"/>
                      </a:cubicBezTo>
                      <a:cubicBezTo>
                        <a:pt x="198" y="161"/>
                        <a:pt x="198" y="161"/>
                        <a:pt x="198" y="161"/>
                      </a:cubicBezTo>
                      <a:lnTo>
                        <a:pt x="198" y="169"/>
                      </a:lnTo>
                      <a:close/>
                      <a:moveTo>
                        <a:pt x="198" y="123"/>
                      </a:moveTo>
                      <a:cubicBezTo>
                        <a:pt x="30" y="123"/>
                        <a:pt x="30" y="123"/>
                        <a:pt x="30" y="123"/>
                      </a:cubicBezTo>
                      <a:cubicBezTo>
                        <a:pt x="30" y="115"/>
                        <a:pt x="30" y="115"/>
                        <a:pt x="30" y="115"/>
                      </a:cubicBezTo>
                      <a:cubicBezTo>
                        <a:pt x="198" y="115"/>
                        <a:pt x="198" y="115"/>
                        <a:pt x="198" y="115"/>
                      </a:cubicBezTo>
                      <a:lnTo>
                        <a:pt x="198" y="123"/>
                      </a:lnTo>
                      <a:close/>
                      <a:moveTo>
                        <a:pt x="198" y="74"/>
                      </a:moveTo>
                      <a:cubicBezTo>
                        <a:pt x="30" y="74"/>
                        <a:pt x="30" y="74"/>
                        <a:pt x="30" y="74"/>
                      </a:cubicBezTo>
                      <a:cubicBezTo>
                        <a:pt x="30" y="28"/>
                        <a:pt x="30" y="28"/>
                        <a:pt x="30" y="28"/>
                      </a:cubicBezTo>
                      <a:cubicBezTo>
                        <a:pt x="198" y="28"/>
                        <a:pt x="198" y="28"/>
                        <a:pt x="198" y="28"/>
                      </a:cubicBezTo>
                      <a:lnTo>
                        <a:pt x="198" y="74"/>
                      </a:lnTo>
                      <a:close/>
                      <a:moveTo>
                        <a:pt x="198" y="74"/>
                      </a:moveTo>
                      <a:cubicBezTo>
                        <a:pt x="198" y="74"/>
                        <a:pt x="198" y="74"/>
                        <a:pt x="198" y="74"/>
                      </a:cubicBezTo>
                    </a:path>
                  </a:pathLst>
                </a:custGeom>
                <a:solidFill>
                  <a:schemeClr val="bg1"/>
                </a:solidFill>
                <a:ln w="9525">
                  <a:noFill/>
                  <a:round/>
                  <a:headEnd/>
                  <a:tailEnd/>
                </a:ln>
              </p:spPr>
              <p:txBody>
                <a:bodyPr/>
                <a:lstStyle/>
                <a:p>
                  <a:pPr defTabSz="773720">
                    <a:defRPr/>
                  </a:pPr>
                  <a:endParaRPr lang="en-US" sz="1350" dirty="0"/>
                </a:p>
              </p:txBody>
            </p:sp>
          </p:grpSp>
        </p:grpSp>
        <p:grpSp>
          <p:nvGrpSpPr>
            <p:cNvPr id="4" name="Group 3">
              <a:extLst>
                <a:ext uri="{FF2B5EF4-FFF2-40B4-BE49-F238E27FC236}">
                  <a16:creationId xmlns:a16="http://schemas.microsoft.com/office/drawing/2014/main" id="{F7A6A58F-6424-6344-89EC-C9035B061C15}"/>
                </a:ext>
              </a:extLst>
            </p:cNvPr>
            <p:cNvGrpSpPr/>
            <p:nvPr/>
          </p:nvGrpSpPr>
          <p:grpSpPr>
            <a:xfrm>
              <a:off x="4333333" y="1434654"/>
              <a:ext cx="2051078" cy="3147905"/>
              <a:chOff x="4343879" y="1434654"/>
              <a:chExt cx="2051078" cy="3147905"/>
            </a:xfrm>
          </p:grpSpPr>
          <p:sp>
            <p:nvSpPr>
              <p:cNvPr id="19" name="TextBox 18"/>
              <p:cNvSpPr txBox="1"/>
              <p:nvPr/>
            </p:nvSpPr>
            <p:spPr>
              <a:xfrm>
                <a:off x="4343879" y="3413008"/>
                <a:ext cx="2051078" cy="1169551"/>
              </a:xfrm>
              <a:prstGeom prst="rect">
                <a:avLst/>
              </a:prstGeom>
              <a:noFill/>
            </p:spPr>
            <p:txBody>
              <a:bodyPr wrap="square" rtlCol="0">
                <a:spAutoFit/>
              </a:bodyPr>
              <a:lstStyle/>
              <a:p>
                <a:pPr marL="228600" indent="-228600">
                  <a:spcAft>
                    <a:spcPts val="300"/>
                  </a:spcAft>
                  <a:buFont typeface="Arial" charset="0"/>
                  <a:buChar char="•"/>
                </a:pPr>
                <a:r>
                  <a:rPr lang="en-US" sz="1000" dirty="0">
                    <a:solidFill>
                      <a:srgbClr val="767E87"/>
                    </a:solidFill>
                  </a:rPr>
                  <a:t>Blancco’s most advanced support</a:t>
                </a:r>
              </a:p>
              <a:p>
                <a:pPr marL="228600" indent="-228600">
                  <a:spcAft>
                    <a:spcPts val="300"/>
                  </a:spcAft>
                  <a:buFont typeface="Arial" charset="0"/>
                  <a:buChar char="•"/>
                </a:pPr>
                <a:r>
                  <a:rPr lang="en-US" sz="1000" dirty="0">
                    <a:solidFill>
                      <a:srgbClr val="767E87"/>
                    </a:solidFill>
                  </a:rPr>
                  <a:t>24x7 phone support</a:t>
                </a:r>
              </a:p>
              <a:p>
                <a:pPr marL="228600" indent="-228600">
                  <a:spcAft>
                    <a:spcPts val="300"/>
                  </a:spcAft>
                  <a:buFont typeface="Arial" charset="0"/>
                  <a:buChar char="•"/>
                </a:pPr>
                <a:r>
                  <a:rPr lang="en-US" sz="1000" dirty="0">
                    <a:solidFill>
                      <a:srgbClr val="767E87"/>
                    </a:solidFill>
                  </a:rPr>
                  <a:t>Case routing to Sr. Engineer</a:t>
                </a:r>
              </a:p>
              <a:p>
                <a:pPr marL="228600" indent="-228600">
                  <a:spcAft>
                    <a:spcPts val="300"/>
                  </a:spcAft>
                  <a:buFont typeface="Arial" charset="0"/>
                  <a:buChar char="•"/>
                </a:pPr>
                <a:r>
                  <a:rPr lang="en-US" sz="1000" dirty="0">
                    <a:solidFill>
                      <a:srgbClr val="767E87"/>
                    </a:solidFill>
                  </a:rPr>
                  <a:t>Fast response times</a:t>
                </a:r>
              </a:p>
              <a:p>
                <a:pPr marL="228600" indent="-228600">
                  <a:spcAft>
                    <a:spcPts val="300"/>
                  </a:spcAft>
                  <a:buFont typeface="Arial" charset="0"/>
                  <a:buChar char="•"/>
                </a:pPr>
                <a:r>
                  <a:rPr lang="en-US" sz="1000" dirty="0">
                    <a:solidFill>
                      <a:srgbClr val="767E87"/>
                    </a:solidFill>
                  </a:rPr>
                  <a:t>KP access, support portal</a:t>
                </a:r>
              </a:p>
            </p:txBody>
          </p:sp>
          <p:sp>
            <p:nvSpPr>
              <p:cNvPr id="11" name="TextBox 10"/>
              <p:cNvSpPr txBox="1"/>
              <p:nvPr/>
            </p:nvSpPr>
            <p:spPr>
              <a:xfrm>
                <a:off x="4623062" y="2599176"/>
                <a:ext cx="1492712" cy="697627"/>
              </a:xfrm>
              <a:prstGeom prst="rect">
                <a:avLst/>
              </a:prstGeom>
              <a:noFill/>
            </p:spPr>
            <p:txBody>
              <a:bodyPr wrap="square" rtlCol="0">
                <a:spAutoFit/>
              </a:bodyPr>
              <a:lstStyle/>
              <a:p>
                <a:pPr algn="ctr">
                  <a:spcAft>
                    <a:spcPts val="400"/>
                  </a:spcAft>
                </a:pPr>
                <a:r>
                  <a:rPr lang="en-US" sz="1400" b="1" dirty="0">
                    <a:solidFill>
                      <a:srgbClr val="1B67B2"/>
                    </a:solidFill>
                  </a:rPr>
                  <a:t>Support</a:t>
                </a:r>
              </a:p>
              <a:p>
                <a:pPr algn="ctr"/>
                <a:r>
                  <a:rPr lang="en-US" sz="1100" dirty="0">
                    <a:solidFill>
                      <a:srgbClr val="1B67B2"/>
                    </a:solidFill>
                  </a:rPr>
                  <a:t>Dedicated Support </a:t>
                </a:r>
              </a:p>
              <a:p>
                <a:pPr algn="ctr"/>
                <a:r>
                  <a:rPr lang="en-US" sz="1100" dirty="0">
                    <a:solidFill>
                      <a:srgbClr val="1B67B2"/>
                    </a:solidFill>
                  </a:rPr>
                  <a:t>team</a:t>
                </a:r>
              </a:p>
            </p:txBody>
          </p:sp>
          <p:grpSp>
            <p:nvGrpSpPr>
              <p:cNvPr id="54" name="Group 53">
                <a:extLst>
                  <a:ext uri="{FF2B5EF4-FFF2-40B4-BE49-F238E27FC236}">
                    <a16:creationId xmlns:a16="http://schemas.microsoft.com/office/drawing/2014/main" id="{DA65EAF4-9DC9-5A4F-A09D-05A17C923DD7}"/>
                  </a:ext>
                </a:extLst>
              </p:cNvPr>
              <p:cNvGrpSpPr/>
              <p:nvPr/>
            </p:nvGrpSpPr>
            <p:grpSpPr>
              <a:xfrm>
                <a:off x="4835970" y="1434654"/>
                <a:ext cx="1066896" cy="1066560"/>
                <a:chOff x="4766733" y="1434654"/>
                <a:chExt cx="1066896" cy="1066560"/>
              </a:xfrm>
            </p:grpSpPr>
            <p:sp>
              <p:nvSpPr>
                <p:cNvPr id="55" name="Rounded Rectangle 54">
                  <a:extLst>
                    <a:ext uri="{FF2B5EF4-FFF2-40B4-BE49-F238E27FC236}">
                      <a16:creationId xmlns:a16="http://schemas.microsoft.com/office/drawing/2014/main" id="{4DD3978C-4569-7248-9106-865EB85CDD5E}"/>
                    </a:ext>
                  </a:extLst>
                </p:cNvPr>
                <p:cNvSpPr/>
                <p:nvPr/>
              </p:nvSpPr>
              <p:spPr bwMode="auto">
                <a:xfrm>
                  <a:off x="4766733" y="1434654"/>
                  <a:ext cx="1066896" cy="1066560"/>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56" name="Picture 55">
                  <a:extLst>
                    <a:ext uri="{FF2B5EF4-FFF2-40B4-BE49-F238E27FC236}">
                      <a16:creationId xmlns:a16="http://schemas.microsoft.com/office/drawing/2014/main" id="{A280EA3F-F5F8-7C40-9E97-F7EA90309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600" y="1699100"/>
                  <a:ext cx="531161" cy="531161"/>
                </a:xfrm>
                <a:prstGeom prst="rect">
                  <a:avLst/>
                </a:prstGeom>
              </p:spPr>
            </p:pic>
          </p:grpSp>
        </p:grpSp>
        <p:grpSp>
          <p:nvGrpSpPr>
            <p:cNvPr id="6" name="Group 5">
              <a:extLst>
                <a:ext uri="{FF2B5EF4-FFF2-40B4-BE49-F238E27FC236}">
                  <a16:creationId xmlns:a16="http://schemas.microsoft.com/office/drawing/2014/main" id="{67DD7ED9-B01E-204D-B9F6-149740A0ABC5}"/>
                </a:ext>
              </a:extLst>
            </p:cNvPr>
            <p:cNvGrpSpPr/>
            <p:nvPr/>
          </p:nvGrpSpPr>
          <p:grpSpPr>
            <a:xfrm>
              <a:off x="281604" y="1434654"/>
              <a:ext cx="1684760" cy="2763184"/>
              <a:chOff x="281604" y="1434654"/>
              <a:chExt cx="1684760" cy="2763184"/>
            </a:xfrm>
          </p:grpSpPr>
          <p:sp>
            <p:nvSpPr>
              <p:cNvPr id="15" name="TextBox 14"/>
              <p:cNvSpPr txBox="1"/>
              <p:nvPr/>
            </p:nvSpPr>
            <p:spPr>
              <a:xfrm>
                <a:off x="281604" y="3413008"/>
                <a:ext cx="1684760" cy="784830"/>
              </a:xfrm>
              <a:prstGeom prst="rect">
                <a:avLst/>
              </a:prstGeom>
              <a:noFill/>
            </p:spPr>
            <p:txBody>
              <a:bodyPr wrap="square" rtlCol="0">
                <a:spAutoFit/>
              </a:bodyPr>
              <a:lstStyle/>
              <a:p>
                <a:pPr marL="228600" indent="-228600">
                  <a:spcAft>
                    <a:spcPts val="300"/>
                  </a:spcAft>
                  <a:buFont typeface="Arial" charset="0"/>
                  <a:buChar char="•"/>
                </a:pPr>
                <a:r>
                  <a:rPr lang="en-US" sz="1000" dirty="0">
                    <a:solidFill>
                      <a:srgbClr val="767E87"/>
                    </a:solidFill>
                  </a:rPr>
                  <a:t>Blancco Management Console</a:t>
                </a:r>
              </a:p>
              <a:p>
                <a:pPr marL="228600" indent="-228600">
                  <a:spcAft>
                    <a:spcPts val="300"/>
                  </a:spcAft>
                  <a:buFont typeface="Arial" charset="0"/>
                  <a:buChar char="•"/>
                </a:pPr>
                <a:r>
                  <a:rPr lang="en-US" sz="1000" dirty="0" err="1">
                    <a:solidFill>
                      <a:srgbClr val="767E87"/>
                    </a:solidFill>
                  </a:rPr>
                  <a:t>Blancco</a:t>
                </a:r>
                <a:r>
                  <a:rPr lang="en-US" sz="1000" dirty="0">
                    <a:solidFill>
                      <a:srgbClr val="767E87"/>
                    </a:solidFill>
                  </a:rPr>
                  <a:t> Drive Eraser </a:t>
                </a:r>
              </a:p>
              <a:p>
                <a:pPr marL="228600" indent="-228600">
                  <a:spcAft>
                    <a:spcPts val="300"/>
                  </a:spcAft>
                  <a:buFont typeface="Arial" charset="0"/>
                  <a:buChar char="•"/>
                </a:pPr>
                <a:r>
                  <a:rPr lang="en-US" sz="1000" dirty="0" err="1">
                    <a:solidFill>
                      <a:srgbClr val="767E87"/>
                    </a:solidFill>
                  </a:rPr>
                  <a:t>Blancco</a:t>
                </a:r>
                <a:r>
                  <a:rPr lang="en-US" sz="1000" dirty="0">
                    <a:solidFill>
                      <a:srgbClr val="767E87"/>
                    </a:solidFill>
                  </a:rPr>
                  <a:t> LUN Eraser</a:t>
                </a:r>
              </a:p>
            </p:txBody>
          </p:sp>
          <p:sp>
            <p:nvSpPr>
              <p:cNvPr id="9" name="TextBox 8"/>
              <p:cNvSpPr txBox="1"/>
              <p:nvPr/>
            </p:nvSpPr>
            <p:spPr>
              <a:xfrm>
                <a:off x="359901" y="2599176"/>
                <a:ext cx="1528166" cy="697627"/>
              </a:xfrm>
              <a:prstGeom prst="rect">
                <a:avLst/>
              </a:prstGeom>
              <a:noFill/>
            </p:spPr>
            <p:txBody>
              <a:bodyPr wrap="square" rtlCol="0">
                <a:spAutoFit/>
              </a:bodyPr>
              <a:lstStyle/>
              <a:p>
                <a:pPr algn="ctr">
                  <a:spcAft>
                    <a:spcPts val="400"/>
                  </a:spcAft>
                </a:pPr>
                <a:r>
                  <a:rPr lang="en-US" sz="1400" b="1" dirty="0">
                    <a:solidFill>
                      <a:srgbClr val="1B67B2"/>
                    </a:solidFill>
                  </a:rPr>
                  <a:t>Software</a:t>
                </a:r>
                <a:endParaRPr lang="en-US" sz="1200" b="1" dirty="0">
                  <a:solidFill>
                    <a:srgbClr val="1B67B2"/>
                  </a:solidFill>
                </a:endParaRPr>
              </a:p>
              <a:p>
                <a:pPr algn="ctr"/>
                <a:r>
                  <a:rPr lang="en-US" sz="1100" dirty="0">
                    <a:solidFill>
                      <a:srgbClr val="1B67B2"/>
                    </a:solidFill>
                  </a:rPr>
                  <a:t>Use across data center sites </a:t>
                </a:r>
              </a:p>
            </p:txBody>
          </p:sp>
          <p:grpSp>
            <p:nvGrpSpPr>
              <p:cNvPr id="57" name="Group 56">
                <a:extLst>
                  <a:ext uri="{FF2B5EF4-FFF2-40B4-BE49-F238E27FC236}">
                    <a16:creationId xmlns:a16="http://schemas.microsoft.com/office/drawing/2014/main" id="{B20DE786-534D-8844-A1FA-57B12B5978FF}"/>
                  </a:ext>
                </a:extLst>
              </p:cNvPr>
              <p:cNvGrpSpPr/>
              <p:nvPr/>
            </p:nvGrpSpPr>
            <p:grpSpPr>
              <a:xfrm>
                <a:off x="590536" y="1434654"/>
                <a:ext cx="1066896" cy="1066560"/>
                <a:chOff x="590536" y="1434654"/>
                <a:chExt cx="1066896" cy="1066560"/>
              </a:xfrm>
            </p:grpSpPr>
            <p:sp>
              <p:nvSpPr>
                <p:cNvPr id="58" name="Rounded Rectangle 57">
                  <a:extLst>
                    <a:ext uri="{FF2B5EF4-FFF2-40B4-BE49-F238E27FC236}">
                      <a16:creationId xmlns:a16="http://schemas.microsoft.com/office/drawing/2014/main" id="{462BC7CB-B215-CF4C-B094-36388D11E0C8}"/>
                    </a:ext>
                  </a:extLst>
                </p:cNvPr>
                <p:cNvSpPr/>
                <p:nvPr/>
              </p:nvSpPr>
              <p:spPr bwMode="auto">
                <a:xfrm>
                  <a:off x="590536" y="1434654"/>
                  <a:ext cx="1066896" cy="1066560"/>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pic>
              <p:nvPicPr>
                <p:cNvPr id="59" name="Picture 58">
                  <a:extLst>
                    <a:ext uri="{FF2B5EF4-FFF2-40B4-BE49-F238E27FC236}">
                      <a16:creationId xmlns:a16="http://schemas.microsoft.com/office/drawing/2014/main" id="{C81DDF19-E427-E649-B71D-12357EB66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604" y="1589068"/>
                  <a:ext cx="750759" cy="751223"/>
                </a:xfrm>
                <a:prstGeom prst="rect">
                  <a:avLst/>
                </a:prstGeom>
              </p:spPr>
            </p:pic>
          </p:grpSp>
        </p:grpSp>
        <p:grpSp>
          <p:nvGrpSpPr>
            <p:cNvPr id="5" name="Group 4">
              <a:extLst>
                <a:ext uri="{FF2B5EF4-FFF2-40B4-BE49-F238E27FC236}">
                  <a16:creationId xmlns:a16="http://schemas.microsoft.com/office/drawing/2014/main" id="{BD4D9216-E8F9-6B49-94A8-8F6117A22F67}"/>
                </a:ext>
              </a:extLst>
            </p:cNvPr>
            <p:cNvGrpSpPr/>
            <p:nvPr/>
          </p:nvGrpSpPr>
          <p:grpSpPr>
            <a:xfrm>
              <a:off x="6628531" y="1445397"/>
              <a:ext cx="2114714" cy="3291050"/>
              <a:chOff x="6628531" y="1445397"/>
              <a:chExt cx="2114714" cy="3291050"/>
            </a:xfrm>
          </p:grpSpPr>
          <p:sp>
            <p:nvSpPr>
              <p:cNvPr id="21" name="TextBox 20"/>
              <p:cNvSpPr txBox="1"/>
              <p:nvPr/>
            </p:nvSpPr>
            <p:spPr>
              <a:xfrm>
                <a:off x="6628531" y="3413008"/>
                <a:ext cx="2114714" cy="1323439"/>
              </a:xfrm>
              <a:prstGeom prst="rect">
                <a:avLst/>
              </a:prstGeom>
              <a:noFill/>
            </p:spPr>
            <p:txBody>
              <a:bodyPr wrap="square" rtlCol="0">
                <a:spAutoFit/>
              </a:bodyPr>
              <a:lstStyle/>
              <a:p>
                <a:pPr>
                  <a:spcAft>
                    <a:spcPts val="300"/>
                  </a:spcAft>
                </a:pPr>
                <a:r>
                  <a:rPr lang="en-US" sz="1000" dirty="0">
                    <a:solidFill>
                      <a:srgbClr val="767E87"/>
                    </a:solidFill>
                  </a:rPr>
                  <a:t>Ability to draw from pool of services for: </a:t>
                </a:r>
              </a:p>
              <a:p>
                <a:pPr marL="228600" indent="-228600">
                  <a:spcAft>
                    <a:spcPts val="300"/>
                  </a:spcAft>
                  <a:buFont typeface="Arial" charset="0"/>
                  <a:buChar char="•"/>
                </a:pPr>
                <a:r>
                  <a:rPr lang="en-US" sz="1000" dirty="0">
                    <a:solidFill>
                      <a:srgbClr val="767E87"/>
                    </a:solidFill>
                  </a:rPr>
                  <a:t>Product training</a:t>
                </a:r>
              </a:p>
              <a:p>
                <a:pPr marL="228600" indent="-228600">
                  <a:spcAft>
                    <a:spcPts val="300"/>
                  </a:spcAft>
                  <a:buFont typeface="Arial" charset="0"/>
                  <a:buChar char="•"/>
                </a:pPr>
                <a:r>
                  <a:rPr lang="en-US" sz="1000" dirty="0">
                    <a:solidFill>
                      <a:srgbClr val="767E87"/>
                    </a:solidFill>
                  </a:rPr>
                  <a:t>Implementation assistance</a:t>
                </a:r>
              </a:p>
              <a:p>
                <a:pPr marL="228600" indent="-228600">
                  <a:spcAft>
                    <a:spcPts val="300"/>
                  </a:spcAft>
                  <a:buFont typeface="Arial" charset="0"/>
                  <a:buChar char="•"/>
                </a:pPr>
                <a:r>
                  <a:rPr lang="en-US" sz="1000" dirty="0">
                    <a:solidFill>
                      <a:srgbClr val="767E87"/>
                    </a:solidFill>
                  </a:rPr>
                  <a:t>Strategic consulting (i.e. erasure policy, best practices)</a:t>
                </a:r>
              </a:p>
              <a:p>
                <a:pPr marL="228600" indent="-228600">
                  <a:spcAft>
                    <a:spcPts val="300"/>
                  </a:spcAft>
                  <a:buFont typeface="Arial" charset="0"/>
                  <a:buChar char="•"/>
                </a:pPr>
                <a:r>
                  <a:rPr lang="en-US" sz="1000" dirty="0">
                    <a:solidFill>
                      <a:srgbClr val="767E87"/>
                    </a:solidFill>
                  </a:rPr>
                  <a:t>System integration</a:t>
                </a:r>
              </a:p>
            </p:txBody>
          </p:sp>
          <p:sp>
            <p:nvSpPr>
              <p:cNvPr id="12" name="TextBox 11"/>
              <p:cNvSpPr txBox="1"/>
              <p:nvPr/>
            </p:nvSpPr>
            <p:spPr>
              <a:xfrm>
                <a:off x="6669888" y="2599176"/>
                <a:ext cx="2032001" cy="697627"/>
              </a:xfrm>
              <a:prstGeom prst="rect">
                <a:avLst/>
              </a:prstGeom>
              <a:noFill/>
            </p:spPr>
            <p:txBody>
              <a:bodyPr wrap="square" rtlCol="0">
                <a:spAutoFit/>
              </a:bodyPr>
              <a:lstStyle/>
              <a:p>
                <a:pPr algn="ctr">
                  <a:spcAft>
                    <a:spcPts val="400"/>
                  </a:spcAft>
                </a:pPr>
                <a:r>
                  <a:rPr lang="en-US" sz="1400" b="1" dirty="0">
                    <a:solidFill>
                      <a:srgbClr val="1B67B2"/>
                    </a:solidFill>
                  </a:rPr>
                  <a:t>Professional Services</a:t>
                </a:r>
              </a:p>
              <a:p>
                <a:pPr algn="ctr"/>
                <a:r>
                  <a:rPr lang="en-US" sz="1100" dirty="0">
                    <a:solidFill>
                      <a:srgbClr val="1B67B2"/>
                    </a:solidFill>
                  </a:rPr>
                  <a:t>Services to </a:t>
                </a:r>
                <a:br>
                  <a:rPr lang="en-US" sz="1100" dirty="0">
                    <a:solidFill>
                      <a:srgbClr val="1B67B2"/>
                    </a:solidFill>
                  </a:rPr>
                </a:br>
                <a:r>
                  <a:rPr lang="en-US" sz="1100" dirty="0">
                    <a:solidFill>
                      <a:srgbClr val="1B67B2"/>
                    </a:solidFill>
                  </a:rPr>
                  <a:t>ensure success</a:t>
                </a:r>
              </a:p>
            </p:txBody>
          </p:sp>
          <p:grpSp>
            <p:nvGrpSpPr>
              <p:cNvPr id="60" name="Group 59">
                <a:extLst>
                  <a:ext uri="{FF2B5EF4-FFF2-40B4-BE49-F238E27FC236}">
                    <a16:creationId xmlns:a16="http://schemas.microsoft.com/office/drawing/2014/main" id="{28BF965E-9DFF-5741-BBB7-19C09290988B}"/>
                  </a:ext>
                </a:extLst>
              </p:cNvPr>
              <p:cNvGrpSpPr/>
              <p:nvPr/>
            </p:nvGrpSpPr>
            <p:grpSpPr>
              <a:xfrm>
                <a:off x="7152440" y="1445397"/>
                <a:ext cx="1066896" cy="1066560"/>
                <a:chOff x="7126902" y="1445397"/>
                <a:chExt cx="1066896" cy="1066560"/>
              </a:xfrm>
            </p:grpSpPr>
            <p:sp>
              <p:nvSpPr>
                <p:cNvPr id="61" name="Rounded Rectangle 60">
                  <a:extLst>
                    <a:ext uri="{FF2B5EF4-FFF2-40B4-BE49-F238E27FC236}">
                      <a16:creationId xmlns:a16="http://schemas.microsoft.com/office/drawing/2014/main" id="{AE4B8CE3-92FF-B24F-8183-1333C8C3C850}"/>
                    </a:ext>
                  </a:extLst>
                </p:cNvPr>
                <p:cNvSpPr/>
                <p:nvPr/>
              </p:nvSpPr>
              <p:spPr bwMode="auto">
                <a:xfrm>
                  <a:off x="7126902" y="1445397"/>
                  <a:ext cx="1066896" cy="1066560"/>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62" name="Picture 61">
                  <a:extLst>
                    <a:ext uri="{FF2B5EF4-FFF2-40B4-BE49-F238E27FC236}">
                      <a16:creationId xmlns:a16="http://schemas.microsoft.com/office/drawing/2014/main" id="{51257BCD-D797-0B4D-AA98-7C76F2AE17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8885" y="1623213"/>
                  <a:ext cx="682930" cy="682930"/>
                </a:xfrm>
                <a:prstGeom prst="rect">
                  <a:avLst/>
                </a:prstGeom>
              </p:spPr>
            </p:pic>
          </p:grpSp>
        </p:grpSp>
      </p:grpSp>
    </p:spTree>
    <p:extLst>
      <p:ext uri="{BB962C8B-B14F-4D97-AF65-F5344CB8AC3E}">
        <p14:creationId xmlns:p14="http://schemas.microsoft.com/office/powerpoint/2010/main" val="196310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0"/>
          </p:nvPr>
        </p:nvSpPr>
        <p:spPr/>
        <p:txBody>
          <a:bodyPr/>
          <a:lstStyle/>
          <a:p>
            <a:fld id="{7680380B-A5FF-9E42-9C1F-88CECE9156AA}" type="slidenum">
              <a:rPr lang="en-US" smtClean="0"/>
              <a:pPr/>
              <a:t>9</a:t>
            </a:fld>
            <a:endParaRPr lang="en-US"/>
          </a:p>
        </p:txBody>
      </p:sp>
      <p:sp>
        <p:nvSpPr>
          <p:cNvPr id="2" name="Title 1"/>
          <p:cNvSpPr>
            <a:spLocks noGrp="1"/>
          </p:cNvSpPr>
          <p:nvPr>
            <p:ph type="title"/>
          </p:nvPr>
        </p:nvSpPr>
        <p:spPr/>
        <p:txBody>
          <a:bodyPr/>
          <a:lstStyle/>
          <a:p>
            <a:r>
              <a:rPr lang="en-US" dirty="0"/>
              <a:t>Server Decommissioning – at Scale  </a:t>
            </a:r>
          </a:p>
        </p:txBody>
      </p:sp>
      <p:sp>
        <p:nvSpPr>
          <p:cNvPr id="17" name="TextBox 16"/>
          <p:cNvSpPr txBox="1"/>
          <p:nvPr/>
        </p:nvSpPr>
        <p:spPr>
          <a:xfrm>
            <a:off x="4147166" y="1369134"/>
            <a:ext cx="4604948" cy="3562514"/>
          </a:xfrm>
          <a:prstGeom prst="rect">
            <a:avLst/>
          </a:prstGeom>
          <a:noFill/>
        </p:spPr>
        <p:txBody>
          <a:bodyPr wrap="square" rtlCol="0">
            <a:spAutoFit/>
          </a:bodyPr>
          <a:lstStyle/>
          <a:p>
            <a:pPr>
              <a:spcAft>
                <a:spcPts val="300"/>
              </a:spcAft>
            </a:pPr>
            <a:r>
              <a:rPr lang="en-US" sz="1400" b="1" dirty="0">
                <a:solidFill>
                  <a:srgbClr val="1B67B2"/>
                </a:solidFill>
              </a:rPr>
              <a:t>Operational Efficiency</a:t>
            </a:r>
          </a:p>
          <a:p>
            <a:pPr marL="171450" indent="-171450">
              <a:spcAft>
                <a:spcPts val="300"/>
              </a:spcAft>
              <a:buFont typeface="Arial" charset="0"/>
              <a:buChar char="•"/>
            </a:pPr>
            <a:r>
              <a:rPr lang="en-US" sz="1200" dirty="0">
                <a:solidFill>
                  <a:srgbClr val="767E87"/>
                </a:solidFill>
              </a:rPr>
              <a:t>Connect, erase and monitor servers across clusters, areas, rooms or locations</a:t>
            </a:r>
          </a:p>
          <a:p>
            <a:pPr marL="171450" indent="-171450">
              <a:spcAft>
                <a:spcPts val="300"/>
              </a:spcAft>
              <a:buFont typeface="Arial" charset="0"/>
              <a:buChar char="•"/>
            </a:pPr>
            <a:r>
              <a:rPr lang="en-US" sz="1200" dirty="0">
                <a:solidFill>
                  <a:srgbClr val="767E87"/>
                </a:solidFill>
              </a:rPr>
              <a:t>Disconnect appliance without stopping erasure in order to move to another batch of up servers to erase</a:t>
            </a:r>
          </a:p>
          <a:p>
            <a:pPr marL="171450" indent="-171450">
              <a:spcAft>
                <a:spcPts val="300"/>
              </a:spcAft>
              <a:buFont typeface="Arial" charset="0"/>
              <a:buChar char="•"/>
            </a:pPr>
            <a:r>
              <a:rPr lang="en-US" sz="1200" dirty="0">
                <a:solidFill>
                  <a:srgbClr val="767E87"/>
                </a:solidFill>
              </a:rPr>
              <a:t>Custom reporting/input fields to enforce process/policy </a:t>
            </a:r>
          </a:p>
          <a:p>
            <a:pPr marL="171450" indent="-171450">
              <a:spcAft>
                <a:spcPts val="300"/>
              </a:spcAft>
              <a:buFont typeface="Arial" charset="0"/>
              <a:buChar char="•"/>
            </a:pPr>
            <a:endParaRPr lang="en-US" sz="1200" dirty="0">
              <a:solidFill>
                <a:srgbClr val="767E87"/>
              </a:solidFill>
            </a:endParaRPr>
          </a:p>
          <a:p>
            <a:pPr>
              <a:spcAft>
                <a:spcPts val="300"/>
              </a:spcAft>
            </a:pPr>
            <a:r>
              <a:rPr lang="en-US" sz="1400" b="1" dirty="0">
                <a:solidFill>
                  <a:srgbClr val="1B67B2"/>
                </a:solidFill>
              </a:rPr>
              <a:t>IT Security</a:t>
            </a:r>
          </a:p>
          <a:p>
            <a:pPr marL="171450" indent="-171450">
              <a:spcAft>
                <a:spcPts val="300"/>
              </a:spcAft>
              <a:buFont typeface="Arial" charset="0"/>
              <a:buChar char="•"/>
            </a:pPr>
            <a:r>
              <a:rPr lang="en-US" sz="1200" dirty="0">
                <a:solidFill>
                  <a:srgbClr val="767E87"/>
                </a:solidFill>
              </a:rPr>
              <a:t>Erase to 25+ overwriting standards</a:t>
            </a:r>
          </a:p>
          <a:p>
            <a:pPr marL="171450" indent="-171450">
              <a:spcAft>
                <a:spcPts val="300"/>
              </a:spcAft>
              <a:buFont typeface="Arial" charset="0"/>
              <a:buChar char="•"/>
            </a:pPr>
            <a:r>
              <a:rPr lang="en-US" sz="1200" dirty="0">
                <a:solidFill>
                  <a:srgbClr val="767E87"/>
                </a:solidFill>
              </a:rPr>
              <a:t>Every single sector of the drive is overwritten and verified to your specifications </a:t>
            </a:r>
          </a:p>
          <a:p>
            <a:pPr>
              <a:spcAft>
                <a:spcPts val="300"/>
              </a:spcAft>
            </a:pPr>
            <a:endParaRPr lang="en-US" sz="1200" dirty="0">
              <a:solidFill>
                <a:srgbClr val="767E87"/>
              </a:solidFill>
            </a:endParaRPr>
          </a:p>
          <a:p>
            <a:pPr>
              <a:spcAft>
                <a:spcPts val="300"/>
              </a:spcAft>
            </a:pPr>
            <a:r>
              <a:rPr lang="en-US" sz="1400" b="1" dirty="0">
                <a:solidFill>
                  <a:srgbClr val="1B67B2"/>
                </a:solidFill>
              </a:rPr>
              <a:t>Corporate Compliance</a:t>
            </a:r>
          </a:p>
          <a:p>
            <a:pPr marL="171450" indent="-171450">
              <a:spcAft>
                <a:spcPts val="300"/>
              </a:spcAft>
              <a:buFont typeface="Arial" charset="0"/>
              <a:buChar char="•"/>
            </a:pPr>
            <a:r>
              <a:rPr lang="en-US" sz="1200" dirty="0">
                <a:solidFill>
                  <a:srgbClr val="767E87"/>
                </a:solidFill>
              </a:rPr>
              <a:t>Customize reporting to your specific policies and requirements</a:t>
            </a:r>
          </a:p>
          <a:p>
            <a:pPr marL="171450" indent="-171450">
              <a:spcAft>
                <a:spcPts val="300"/>
              </a:spcAft>
              <a:buFont typeface="Arial" charset="0"/>
              <a:buChar char="•"/>
            </a:pPr>
            <a:r>
              <a:rPr lang="en-US" sz="1200" dirty="0">
                <a:solidFill>
                  <a:srgbClr val="767E87"/>
                </a:solidFill>
              </a:rPr>
              <a:t>View, save or share tamper-proof Certificate of Erasure with compliance teams</a:t>
            </a:r>
          </a:p>
        </p:txBody>
      </p:sp>
      <p:sp>
        <p:nvSpPr>
          <p:cNvPr id="6" name="Rectangle 5">
            <a:extLst>
              <a:ext uri="{FF2B5EF4-FFF2-40B4-BE49-F238E27FC236}">
                <a16:creationId xmlns:a16="http://schemas.microsoft.com/office/drawing/2014/main" id="{4B3397CA-4B19-CF45-9C2B-56115F6F7EB5}"/>
              </a:ext>
            </a:extLst>
          </p:cNvPr>
          <p:cNvSpPr/>
          <p:nvPr/>
        </p:nvSpPr>
        <p:spPr bwMode="auto">
          <a:xfrm>
            <a:off x="380356" y="4785916"/>
            <a:ext cx="3084204" cy="186868"/>
          </a:xfrm>
          <a:prstGeom prst="rect">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11" name="Group 10">
            <a:extLst>
              <a:ext uri="{FF2B5EF4-FFF2-40B4-BE49-F238E27FC236}">
                <a16:creationId xmlns:a16="http://schemas.microsoft.com/office/drawing/2014/main" id="{5BC5CAFA-EA57-C547-BB5A-45A432DDE3E1}"/>
              </a:ext>
            </a:extLst>
          </p:cNvPr>
          <p:cNvGrpSpPr/>
          <p:nvPr/>
        </p:nvGrpSpPr>
        <p:grpSpPr>
          <a:xfrm>
            <a:off x="380356" y="1359310"/>
            <a:ext cx="3480444" cy="3569066"/>
            <a:chOff x="380356" y="1359310"/>
            <a:chExt cx="3480444" cy="3569066"/>
          </a:xfrm>
        </p:grpSpPr>
        <p:sp>
          <p:nvSpPr>
            <p:cNvPr id="8" name="Rectangle 7"/>
            <p:cNvSpPr/>
            <p:nvPr/>
          </p:nvSpPr>
          <p:spPr>
            <a:xfrm>
              <a:off x="1085397" y="4666766"/>
              <a:ext cx="2070363" cy="261610"/>
            </a:xfrm>
            <a:prstGeom prst="rect">
              <a:avLst/>
            </a:prstGeom>
          </p:spPr>
          <p:txBody>
            <a:bodyPr wrap="square">
              <a:spAutoFit/>
            </a:bodyPr>
            <a:lstStyle/>
            <a:p>
              <a:pPr algn="ctr">
                <a:spcAft>
                  <a:spcPts val="300"/>
                </a:spcAft>
              </a:pPr>
              <a:r>
                <a:rPr lang="en-US" sz="1100" b="1" dirty="0">
                  <a:solidFill>
                    <a:srgbClr val="1B67B2"/>
                  </a:solidFill>
                </a:rPr>
                <a:t>Erasures initiated remotely</a:t>
              </a:r>
            </a:p>
          </p:txBody>
        </p:sp>
        <p:sp>
          <p:nvSpPr>
            <p:cNvPr id="9" name="Rectangle 8"/>
            <p:cNvSpPr/>
            <p:nvPr/>
          </p:nvSpPr>
          <p:spPr>
            <a:xfrm>
              <a:off x="380356" y="1359310"/>
              <a:ext cx="3480444" cy="230832"/>
            </a:xfrm>
            <a:prstGeom prst="rect">
              <a:avLst/>
            </a:prstGeom>
          </p:spPr>
          <p:txBody>
            <a:bodyPr wrap="square">
              <a:spAutoFit/>
            </a:bodyPr>
            <a:lstStyle/>
            <a:p>
              <a:pPr algn="ctr">
                <a:spcAft>
                  <a:spcPts val="300"/>
                </a:spcAft>
              </a:pPr>
              <a:r>
                <a:rPr lang="en-US" sz="900" dirty="0">
                  <a:solidFill>
                    <a:srgbClr val="1B67B2"/>
                  </a:solidFill>
                </a:rPr>
                <a:t>Servers are connected to Management Console</a:t>
              </a:r>
            </a:p>
          </p:txBody>
        </p:sp>
        <p:pic>
          <p:nvPicPr>
            <p:cNvPr id="16" name="Picture 15">
              <a:extLst>
                <a:ext uri="{FF2B5EF4-FFF2-40B4-BE49-F238E27FC236}">
                  <a16:creationId xmlns:a16="http://schemas.microsoft.com/office/drawing/2014/main" id="{F6C2C5A2-A560-8A4B-979F-0D4C2FF54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1" y="3279164"/>
              <a:ext cx="1774555" cy="1404557"/>
            </a:xfrm>
            <a:prstGeom prst="rect">
              <a:avLst/>
            </a:prstGeom>
          </p:spPr>
        </p:pic>
        <p:pic>
          <p:nvPicPr>
            <p:cNvPr id="20" name="Picture 19">
              <a:extLst>
                <a:ext uri="{FF2B5EF4-FFF2-40B4-BE49-F238E27FC236}">
                  <a16:creationId xmlns:a16="http://schemas.microsoft.com/office/drawing/2014/main" id="{81601F91-FF7C-6140-804E-BC70EF2F8AFF}"/>
                </a:ext>
              </a:extLst>
            </p:cNvPr>
            <p:cNvPicPr>
              <a:picLocks noChangeAspect="1"/>
            </p:cNvPicPr>
            <p:nvPr/>
          </p:nvPicPr>
          <p:blipFill rotWithShape="1">
            <a:blip r:embed="rId4">
              <a:extLst>
                <a:ext uri="{28A0092B-C50C-407E-A947-70E740481C1C}">
                  <a14:useLocalDpi xmlns:a14="http://schemas.microsoft.com/office/drawing/2010/main" val="0"/>
                </a:ext>
              </a:extLst>
            </a:blip>
            <a:srcRect l="48824" t="32546" r="21701" b="22782"/>
            <a:stretch/>
          </p:blipFill>
          <p:spPr>
            <a:xfrm>
              <a:off x="1059790" y="1592903"/>
              <a:ext cx="2121576" cy="1716742"/>
            </a:xfrm>
            <a:prstGeom prst="rect">
              <a:avLst/>
            </a:prstGeom>
          </p:spPr>
        </p:pic>
      </p:grpSp>
    </p:spTree>
    <p:extLst>
      <p:ext uri="{BB962C8B-B14F-4D97-AF65-F5344CB8AC3E}">
        <p14:creationId xmlns:p14="http://schemas.microsoft.com/office/powerpoint/2010/main" val="1928638871"/>
      </p:ext>
    </p:extLst>
  </p:cSld>
  <p:clrMapOvr>
    <a:masterClrMapping/>
  </p:clrMapOvr>
</p:sld>
</file>

<file path=ppt/theme/theme1.xml><?xml version="1.0" encoding="utf-8"?>
<a:theme xmlns:a="http://schemas.openxmlformats.org/drawingml/2006/main" name="Custom 2017 Design">
  <a:themeElements>
    <a:clrScheme name="BTG">
      <a:dk1>
        <a:srgbClr val="122B4D"/>
      </a:dk1>
      <a:lt1>
        <a:sysClr val="window" lastClr="FFFFFF"/>
      </a:lt1>
      <a:dk2>
        <a:srgbClr val="000000"/>
      </a:dk2>
      <a:lt2>
        <a:srgbClr val="FFFFFF"/>
      </a:lt2>
      <a:accent1>
        <a:srgbClr val="1A67B3"/>
      </a:accent1>
      <a:accent2>
        <a:srgbClr val="EA373E"/>
      </a:accent2>
      <a:accent3>
        <a:srgbClr val="F58E3C"/>
      </a:accent3>
      <a:accent4>
        <a:srgbClr val="0F4A7E"/>
      </a:accent4>
      <a:accent5>
        <a:srgbClr val="DC002A"/>
      </a:accent5>
      <a:accent6>
        <a:srgbClr val="F37619"/>
      </a:accent6>
      <a:hlink>
        <a:srgbClr val="005390"/>
      </a:hlink>
      <a:folHlink>
        <a:srgbClr val="2DC7F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B9728C8180634995116A6B673E7141" ma:contentTypeVersion="11" ma:contentTypeDescription="Create a new document." ma:contentTypeScope="" ma:versionID="ebb6493cf5614abe0452502ff7d72c70">
  <xsd:schema xmlns:xsd="http://www.w3.org/2001/XMLSchema" xmlns:xs="http://www.w3.org/2001/XMLSchema" xmlns:p="http://schemas.microsoft.com/office/2006/metadata/properties" xmlns:ns3="3ca0933f-bb95-4e05-aa2f-0255e4deb4dd" xmlns:ns4="6a05e089-8fa1-468b-a879-8e3c1428fde6" targetNamespace="http://schemas.microsoft.com/office/2006/metadata/properties" ma:root="true" ma:fieldsID="b356d3ca8a489a5c2826f54159648560" ns3:_="" ns4:_="">
    <xsd:import namespace="3ca0933f-bb95-4e05-aa2f-0255e4deb4dd"/>
    <xsd:import namespace="6a05e089-8fa1-468b-a879-8e3c1428fde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0933f-bb95-4e05-aa2f-0255e4deb4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05e089-8fa1-468b-a879-8e3c1428fde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3E3E0D-62DC-44BD-AF38-F70E3DB3E0D3}">
  <ds:schemaRefs>
    <ds:schemaRef ds:uri="http://schemas.microsoft.com/office/2006/documentManagement/types"/>
    <ds:schemaRef ds:uri="http://www.w3.org/XML/1998/namespace"/>
    <ds:schemaRef ds:uri="3ca0933f-bb95-4e05-aa2f-0255e4deb4dd"/>
    <ds:schemaRef ds:uri="http://schemas.openxmlformats.org/package/2006/metadata/core-properties"/>
    <ds:schemaRef ds:uri="6a05e089-8fa1-468b-a879-8e3c1428fde6"/>
    <ds:schemaRef ds:uri="http://purl.org/dc/dcmitype/"/>
    <ds:schemaRef ds:uri="http://schemas.microsoft.com/office/infopath/2007/PartnerControl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EFB7C0B2-9D3F-4955-93D6-1E11EF25EBF9}">
  <ds:schemaRefs>
    <ds:schemaRef ds:uri="http://schemas.microsoft.com/sharepoint/v3/contenttype/forms"/>
  </ds:schemaRefs>
</ds:datastoreItem>
</file>

<file path=customXml/itemProps3.xml><?xml version="1.0" encoding="utf-8"?>
<ds:datastoreItem xmlns:ds="http://schemas.openxmlformats.org/officeDocument/2006/customXml" ds:itemID="{192D6681-F72F-4B36-9CC1-23673DE46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0933f-bb95-4e05-aa2f-0255e4deb4dd"/>
    <ds:schemaRef ds:uri="6a05e089-8fa1-468b-a879-8e3c1428f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46484</TotalTime>
  <Words>1531</Words>
  <Application>Microsoft Office PowerPoint</Application>
  <PresentationFormat>On-screen Show (16:9)</PresentationFormat>
  <Paragraphs>192</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vt:lpstr>
      <vt:lpstr>Book Antiqua</vt:lpstr>
      <vt:lpstr>Calibri</vt:lpstr>
      <vt:lpstr>Roboto Condensed</vt:lpstr>
      <vt:lpstr>Roboto Medium</vt:lpstr>
      <vt:lpstr>Custom 2017 Design</vt:lpstr>
      <vt:lpstr>Data Center  Erasure Solutions</vt:lpstr>
      <vt:lpstr>PowerPoint Presentation</vt:lpstr>
      <vt:lpstr>Enterprise Data Centers Must Document and Enforce Compliant Operations</vt:lpstr>
      <vt:lpstr>When to Perform Data Erasure in the Enterprise </vt:lpstr>
      <vt:lpstr>In the Data Center: Meet Security and Compliance Without Compromising Operational Efficiency </vt:lpstr>
      <vt:lpstr>PowerPoint Presentation</vt:lpstr>
      <vt:lpstr>Address Physical &amp; Logical Erasure Needs with Blancco Solutions  </vt:lpstr>
      <vt:lpstr>Blancco Data Erasure Solutions Overview</vt:lpstr>
      <vt:lpstr>Server Decommissioning – at Scale  </vt:lpstr>
      <vt:lpstr>Server Decommissioning Example:</vt:lpstr>
      <vt:lpstr>Physical Destruction vs. Data Erasure</vt:lpstr>
      <vt:lpstr>Our Strengths</vt:lpstr>
      <vt:lpstr>“As a Datacenter and Cloud solution provider, Telehouse is committed to providing strong guaranty to its customer. We chose a software-based data erasure process as irrefutable evidence that we comply with EU regulations when erasing customer data.   More than a technical solution, the software erasure process allows us to deliver TRUST to our customers. This is the most valuable asset in our business field, on top of providing strong evidence for our security certifications like ISO 27001 or PCI DSS”.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Jefcoat</dc:creator>
  <cp:lastModifiedBy>Matt Philpotts</cp:lastModifiedBy>
  <cp:revision>533</cp:revision>
  <cp:lastPrinted>2017-10-18T21:49:40Z</cp:lastPrinted>
  <dcterms:modified xsi:type="dcterms:W3CDTF">2021-02-23T12:37:08Z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0x01010061B9728C8180634995116A6B673E7141</vt:lpwstr>
  </property>
  <property fmtid="{D5CDD505-2E9C-101B-9397-08002B2CF9AE}" pid="3" name="_dlc_DocIdItemGuid">
    <vt:lpwstr>bdc3b8cc-eef3-4b16-815c-5ff6ae6c1caf</vt:lpwstr>
  </property>
</Properties>
</file>